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460" r:id="rId3"/>
    <p:sldId id="468" r:id="rId4"/>
    <p:sldId id="469" r:id="rId5"/>
    <p:sldId id="470" r:id="rId6"/>
    <p:sldId id="471" r:id="rId7"/>
    <p:sldId id="445" r:id="rId8"/>
    <p:sldId id="472" r:id="rId9"/>
    <p:sldId id="476" r:id="rId10"/>
    <p:sldId id="473" r:id="rId11"/>
    <p:sldId id="446" r:id="rId12"/>
    <p:sldId id="455" r:id="rId13"/>
    <p:sldId id="450" r:id="rId14"/>
    <p:sldId id="456" r:id="rId15"/>
    <p:sldId id="459" r:id="rId16"/>
    <p:sldId id="447" r:id="rId17"/>
    <p:sldId id="467" r:id="rId18"/>
    <p:sldId id="462" r:id="rId19"/>
    <p:sldId id="351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E20"/>
    <a:srgbClr val="006D75"/>
    <a:srgbClr val="0000FF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095" autoAdjust="0"/>
  </p:normalViewPr>
  <p:slideViewPr>
    <p:cSldViewPr snapToGrid="0">
      <p:cViewPr varScale="1">
        <p:scale>
          <a:sx n="95" d="100"/>
          <a:sy n="95" d="100"/>
        </p:scale>
        <p:origin x="11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rna Bhattacharya" userId="1d45ed5ff126204b" providerId="LiveId" clId="{C82CFFBB-5478-4AB6-ABD7-FB78C53C8060}"/>
    <pc:docChg chg="undo custSel modSld">
      <pc:chgData name="Prerna Bhattacharya" userId="1d45ed5ff126204b" providerId="LiveId" clId="{C82CFFBB-5478-4AB6-ABD7-FB78C53C8060}" dt="2024-08-15T02:33:39.186" v="208" actId="14100"/>
      <pc:docMkLst>
        <pc:docMk/>
      </pc:docMkLst>
      <pc:sldChg chg="modSp mod">
        <pc:chgData name="Prerna Bhattacharya" userId="1d45ed5ff126204b" providerId="LiveId" clId="{C82CFFBB-5478-4AB6-ABD7-FB78C53C8060}" dt="2024-08-15T01:49:48.567" v="96" actId="1035"/>
        <pc:sldMkLst>
          <pc:docMk/>
          <pc:sldMk cId="16601102" sldId="447"/>
        </pc:sldMkLst>
        <pc:graphicFrameChg chg="mod">
          <ac:chgData name="Prerna Bhattacharya" userId="1d45ed5ff126204b" providerId="LiveId" clId="{C82CFFBB-5478-4AB6-ABD7-FB78C53C8060}" dt="2024-08-15T01:49:48.567" v="96" actId="1035"/>
          <ac:graphicFrameMkLst>
            <pc:docMk/>
            <pc:sldMk cId="16601102" sldId="447"/>
            <ac:graphicFrameMk id="3" creationId="{00000000-0000-0000-0000-000000000000}"/>
          </ac:graphicFrameMkLst>
        </pc:graphicFrameChg>
      </pc:sldChg>
      <pc:sldChg chg="modSp mod">
        <pc:chgData name="Prerna Bhattacharya" userId="1d45ed5ff126204b" providerId="LiveId" clId="{C82CFFBB-5478-4AB6-ABD7-FB78C53C8060}" dt="2024-08-15T01:53:12.386" v="102" actId="1036"/>
        <pc:sldMkLst>
          <pc:docMk/>
          <pc:sldMk cId="3911675588" sldId="455"/>
        </pc:sldMkLst>
        <pc:spChg chg="mod">
          <ac:chgData name="Prerna Bhattacharya" userId="1d45ed5ff126204b" providerId="LiveId" clId="{C82CFFBB-5478-4AB6-ABD7-FB78C53C8060}" dt="2024-08-15T01:53:12.386" v="102" actId="1036"/>
          <ac:spMkLst>
            <pc:docMk/>
            <pc:sldMk cId="3911675588" sldId="455"/>
            <ac:spMk id="4" creationId="{00000000-0000-0000-0000-000000000000}"/>
          </ac:spMkLst>
        </pc:spChg>
      </pc:sldChg>
      <pc:sldChg chg="modSp">
        <pc:chgData name="Prerna Bhattacharya" userId="1d45ed5ff126204b" providerId="LiveId" clId="{C82CFFBB-5478-4AB6-ABD7-FB78C53C8060}" dt="2024-08-15T01:52:27.566" v="100"/>
        <pc:sldMkLst>
          <pc:docMk/>
          <pc:sldMk cId="674257714" sldId="459"/>
        </pc:sldMkLst>
        <pc:graphicFrameChg chg="mod">
          <ac:chgData name="Prerna Bhattacharya" userId="1d45ed5ff126204b" providerId="LiveId" clId="{C82CFFBB-5478-4AB6-ABD7-FB78C53C8060}" dt="2024-08-15T01:52:27.566" v="100"/>
          <ac:graphicFrameMkLst>
            <pc:docMk/>
            <pc:sldMk cId="674257714" sldId="459"/>
            <ac:graphicFrameMk id="4" creationId="{00000000-0000-0000-0000-000000000000}"/>
          </ac:graphicFrameMkLst>
        </pc:graphicFrameChg>
      </pc:sldChg>
      <pc:sldChg chg="modSp mod">
        <pc:chgData name="Prerna Bhattacharya" userId="1d45ed5ff126204b" providerId="LiveId" clId="{C82CFFBB-5478-4AB6-ABD7-FB78C53C8060}" dt="2024-08-15T01:54:39.123" v="109" actId="203"/>
        <pc:sldMkLst>
          <pc:docMk/>
          <pc:sldMk cId="1865515251" sldId="467"/>
        </pc:sldMkLst>
        <pc:graphicFrameChg chg="mod modGraphic">
          <ac:chgData name="Prerna Bhattacharya" userId="1d45ed5ff126204b" providerId="LiveId" clId="{C82CFFBB-5478-4AB6-ABD7-FB78C53C8060}" dt="2024-08-15T01:54:39.123" v="109" actId="203"/>
          <ac:graphicFrameMkLst>
            <pc:docMk/>
            <pc:sldMk cId="1865515251" sldId="467"/>
            <ac:graphicFrameMk id="14" creationId="{00000000-0000-0000-0000-000000000000}"/>
          </ac:graphicFrameMkLst>
        </pc:graphicFrameChg>
      </pc:sldChg>
      <pc:sldChg chg="modSp mod">
        <pc:chgData name="Prerna Bhattacharya" userId="1d45ed5ff126204b" providerId="LiveId" clId="{C82CFFBB-5478-4AB6-ABD7-FB78C53C8060}" dt="2024-08-15T01:58:23.207" v="122"/>
        <pc:sldMkLst>
          <pc:docMk/>
          <pc:sldMk cId="4291296391" sldId="470"/>
        </pc:sldMkLst>
        <pc:graphicFrameChg chg="mod modGraphic">
          <ac:chgData name="Prerna Bhattacharya" userId="1d45ed5ff126204b" providerId="LiveId" clId="{C82CFFBB-5478-4AB6-ABD7-FB78C53C8060}" dt="2024-08-15T01:58:23.207" v="122"/>
          <ac:graphicFrameMkLst>
            <pc:docMk/>
            <pc:sldMk cId="4291296391" sldId="470"/>
            <ac:graphicFrameMk id="32" creationId="{00000000-0000-0000-0000-000000000000}"/>
          </ac:graphicFrameMkLst>
        </pc:graphicFrameChg>
      </pc:sldChg>
      <pc:sldChg chg="modSp mod">
        <pc:chgData name="Prerna Bhattacharya" userId="1d45ed5ff126204b" providerId="LiveId" clId="{C82CFFBB-5478-4AB6-ABD7-FB78C53C8060}" dt="2024-08-15T01:55:53.996" v="113" actId="207"/>
        <pc:sldMkLst>
          <pc:docMk/>
          <pc:sldMk cId="2351420589" sldId="471"/>
        </pc:sldMkLst>
        <pc:graphicFrameChg chg="mod modGraphic">
          <ac:chgData name="Prerna Bhattacharya" userId="1d45ed5ff126204b" providerId="LiveId" clId="{C82CFFBB-5478-4AB6-ABD7-FB78C53C8060}" dt="2024-08-15T01:55:53.996" v="113" actId="207"/>
          <ac:graphicFrameMkLst>
            <pc:docMk/>
            <pc:sldMk cId="2351420589" sldId="471"/>
            <ac:graphicFrameMk id="32" creationId="{00000000-0000-0000-0000-000000000000}"/>
          </ac:graphicFrameMkLst>
        </pc:graphicFrameChg>
      </pc:sldChg>
      <pc:sldChg chg="modSp mod">
        <pc:chgData name="Prerna Bhattacharya" userId="1d45ed5ff126204b" providerId="LiveId" clId="{C82CFFBB-5478-4AB6-ABD7-FB78C53C8060}" dt="2024-08-15T02:33:39.186" v="208" actId="14100"/>
        <pc:sldMkLst>
          <pc:docMk/>
          <pc:sldMk cId="936363651" sldId="472"/>
        </pc:sldMkLst>
        <pc:spChg chg="mod">
          <ac:chgData name="Prerna Bhattacharya" userId="1d45ed5ff126204b" providerId="LiveId" clId="{C82CFFBB-5478-4AB6-ABD7-FB78C53C8060}" dt="2024-08-15T02:33:39.186" v="208" actId="14100"/>
          <ac:spMkLst>
            <pc:docMk/>
            <pc:sldMk cId="936363651" sldId="472"/>
            <ac:spMk id="33" creationId="{62D3F832-235A-ECC7-4990-AE39E9F99FD9}"/>
          </ac:spMkLst>
        </pc:spChg>
        <pc:graphicFrameChg chg="mod">
          <ac:chgData name="Prerna Bhattacharya" userId="1d45ed5ff126204b" providerId="LiveId" clId="{C82CFFBB-5478-4AB6-ABD7-FB78C53C8060}" dt="2024-08-15T02:02:43.016" v="134" actId="20577"/>
          <ac:graphicFrameMkLst>
            <pc:docMk/>
            <pc:sldMk cId="936363651" sldId="472"/>
            <ac:graphicFrameMk id="15" creationId="{56E59571-615E-CFE1-3956-976E3577113F}"/>
          </ac:graphicFrameMkLst>
        </pc:graphicFrameChg>
        <pc:graphicFrameChg chg="mod">
          <ac:chgData name="Prerna Bhattacharya" userId="1d45ed5ff126204b" providerId="LiveId" clId="{C82CFFBB-5478-4AB6-ABD7-FB78C53C8060}" dt="2024-08-15T02:13:01.720" v="135" actId="20577"/>
          <ac:graphicFrameMkLst>
            <pc:docMk/>
            <pc:sldMk cId="936363651" sldId="472"/>
            <ac:graphicFrameMk id="22" creationId="{3DFBADBD-F641-A7F6-5DE9-97DE19368F11}"/>
          </ac:graphicFrameMkLst>
        </pc:graphicFrameChg>
        <pc:graphicFrameChg chg="mod">
          <ac:chgData name="Prerna Bhattacharya" userId="1d45ed5ff126204b" providerId="LiveId" clId="{C82CFFBB-5478-4AB6-ABD7-FB78C53C8060}" dt="2024-08-15T02:02:29.191" v="127" actId="20577"/>
          <ac:graphicFrameMkLst>
            <pc:docMk/>
            <pc:sldMk cId="936363651" sldId="472"/>
            <ac:graphicFrameMk id="26" creationId="{0CB252B6-EB22-D413-5A66-5399A3906879}"/>
          </ac:graphicFrameMkLst>
        </pc:graphicFrameChg>
        <pc:graphicFrameChg chg="mod">
          <ac:chgData name="Prerna Bhattacharya" userId="1d45ed5ff126204b" providerId="LiveId" clId="{C82CFFBB-5478-4AB6-ABD7-FB78C53C8060}" dt="2024-08-15T02:32:30.483" v="160" actId="20577"/>
          <ac:graphicFrameMkLst>
            <pc:docMk/>
            <pc:sldMk cId="936363651" sldId="472"/>
            <ac:graphicFrameMk id="27" creationId="{17FE1D07-A51C-2894-016D-4D28B10E363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Declining Inflation Rate</a:t>
            </a:r>
            <a:endParaRPr lang="en-IN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80970957954052E-2"/>
          <c:y val="0.16656977324335839"/>
          <c:w val="0.90463805808409192"/>
          <c:h val="0.799382951867117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 Inflation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8.061533052039381E-2"/>
                  <c:y val="-3.4356949521444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20-4E1B-A6CB-380019959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4.7699999999999992E-2</c:v>
                </c:pt>
                <c:pt idx="1">
                  <c:v>6.1600000000000002E-2</c:v>
                </c:pt>
                <c:pt idx="2">
                  <c:v>5.5099999999999996E-2</c:v>
                </c:pt>
                <c:pt idx="3">
                  <c:v>6.6500000000000004E-2</c:v>
                </c:pt>
                <c:pt idx="4">
                  <c:v>5.3600000000000002E-2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20-4E1B-A6CB-38001995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04624"/>
        <c:axId val="77690516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WPI Inflation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10064205344585092"/>
                  <c:y val="-6.3513468013468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0-4E1B-A6CB-380019959A66}"/>
                </c:ext>
              </c:extLst>
            </c:dLbl>
            <c:dLbl>
              <c:idx val="3"/>
              <c:layout>
                <c:manualLayout>
                  <c:x val="-6.6525316455696204E-2"/>
                  <c:y val="-3.7127087577085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20-4E1B-A6CB-380019959A66}"/>
                </c:ext>
              </c:extLst>
            </c:dLbl>
            <c:dLbl>
              <c:idx val="4"/>
              <c:layout>
                <c:manualLayout>
                  <c:x val="-4.8060478199718704E-2"/>
                  <c:y val="-6.8858585858585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0-4E1B-A6CB-380019959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1.6799999999999999E-2</c:v>
                </c:pt>
                <c:pt idx="1">
                  <c:v>1.29E-2</c:v>
                </c:pt>
                <c:pt idx="2">
                  <c:v>0.13</c:v>
                </c:pt>
                <c:pt idx="3">
                  <c:v>9.4100000000000003E-2</c:v>
                </c:pt>
                <c:pt idx="4">
                  <c:v>-7.3000000000000001E-3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20-4E1B-A6CB-38001995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03536"/>
        <c:axId val="776902992"/>
      </c:lineChart>
      <c:catAx>
        <c:axId val="7769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5168"/>
        <c:crosses val="autoZero"/>
        <c:auto val="1"/>
        <c:lblAlgn val="ctr"/>
        <c:lblOffset val="100"/>
        <c:noMultiLvlLbl val="0"/>
      </c:catAx>
      <c:valAx>
        <c:axId val="7769051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4624"/>
        <c:crosses val="autoZero"/>
        <c:crossBetween val="between"/>
      </c:valAx>
      <c:valAx>
        <c:axId val="776902992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776903536"/>
        <c:crosses val="max"/>
        <c:crossBetween val="between"/>
      </c:valAx>
      <c:catAx>
        <c:axId val="77690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902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3777189078327"/>
          <c:w val="0.94108966244725734"/>
          <c:h val="8.9280980550827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Steady Growth in Bank Credit Off-take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80970957954052E-2"/>
          <c:y val="0.1410363387591991"/>
          <c:w val="0.90463805808409192"/>
          <c:h val="0.70989069362140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Credit (In Rs. Tn.)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103.70860999999999</c:v>
                </c:pt>
                <c:pt idx="1">
                  <c:v>109.49509</c:v>
                </c:pt>
                <c:pt idx="2">
                  <c:v>118.91314</c:v>
                </c:pt>
                <c:pt idx="3">
                  <c:v>136.75235000000001</c:v>
                </c:pt>
                <c:pt idx="4">
                  <c:v>164.32164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3-415F-850F-384EC7DB3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906800"/>
        <c:axId val="776907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Bank Credit Growth (Y-o-Y)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6.13E-2</c:v>
                </c:pt>
                <c:pt idx="1">
                  <c:v>5.5800000000000002E-2</c:v>
                </c:pt>
                <c:pt idx="2">
                  <c:v>8.5999999999999993E-2</c:v>
                </c:pt>
                <c:pt idx="3">
                  <c:v>0.15</c:v>
                </c:pt>
                <c:pt idx="4">
                  <c:v>0.2016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3-415F-850F-384EC7DB3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08976"/>
        <c:axId val="776916048"/>
      </c:lineChart>
      <c:catAx>
        <c:axId val="7769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7344"/>
        <c:crosses val="autoZero"/>
        <c:auto val="1"/>
        <c:lblAlgn val="ctr"/>
        <c:lblOffset val="100"/>
        <c:noMultiLvlLbl val="0"/>
      </c:catAx>
      <c:valAx>
        <c:axId val="77690734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6800"/>
        <c:crosses val="autoZero"/>
        <c:crossBetween val="between"/>
      </c:valAx>
      <c:valAx>
        <c:axId val="7769160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8976"/>
        <c:crosses val="max"/>
        <c:crossBetween val="between"/>
      </c:valAx>
      <c:catAx>
        <c:axId val="77690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916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85500813639197"/>
          <c:w val="0.97963063459720334"/>
          <c:h val="7.747402983533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baseline="0" dirty="0"/>
              <a:t>Growing Market Valuation of Listed Companies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80970957954052E-2"/>
          <c:y val="0.15350608129155752"/>
          <c:w val="0.90463805808409192"/>
          <c:h val="0.68765968134396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Cap of Listed Companies (In Rs. Tn.)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114.5415311</c:v>
                </c:pt>
                <c:pt idx="1">
                  <c:v>205.88223350000001</c:v>
                </c:pt>
                <c:pt idx="2">
                  <c:v>264.88463869999998</c:v>
                </c:pt>
                <c:pt idx="3">
                  <c:v>260.10112040000001</c:v>
                </c:pt>
                <c:pt idx="4">
                  <c:v>394.82235480000003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3-4CBB-9FBF-DFA6E98E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907888"/>
        <c:axId val="776909520"/>
      </c:barChart>
      <c:catAx>
        <c:axId val="77690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9520"/>
        <c:crosses val="autoZero"/>
        <c:auto val="1"/>
        <c:lblAlgn val="ctr"/>
        <c:lblOffset val="100"/>
        <c:noMultiLvlLbl val="0"/>
      </c:catAx>
      <c:valAx>
        <c:axId val="776909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0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614193706930986E-2"/>
          <c:y val="0.88727028666280838"/>
          <c:w val="0.90442883521224327"/>
          <c:h val="7.967025577260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Gross Tax</a:t>
            </a:r>
            <a:r>
              <a:rPr lang="en-US" b="1" baseline="0" dirty="0"/>
              <a:t> Collection (In Rs. Lakh Crore)*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Sheet1!$B$2:$B$12</c:f>
              <c:numCache>
                <c:formatCode>_ * #,##0_ ;_ * \-#,##0_ ;_ * "-"??_ ;_ @_ </c:formatCode>
                <c:ptCount val="11"/>
                <c:pt idx="0">
                  <c:v>7.2677312000000001</c:v>
                </c:pt>
                <c:pt idx="1">
                  <c:v>8.0343955999999999</c:v>
                </c:pt>
                <c:pt idx="2">
                  <c:v>8.3012063999999999</c:v>
                </c:pt>
                <c:pt idx="3">
                  <c:v>9.5962700000000005</c:v>
                </c:pt>
                <c:pt idx="4">
                  <c:v>11.211890512320002</c:v>
                </c:pt>
                <c:pt idx="5">
                  <c:v>12.460830484470002</c:v>
                </c:pt>
                <c:pt idx="6">
                  <c:v>12.16203163446</c:v>
                </c:pt>
                <c:pt idx="7">
                  <c:v>11.14805</c:v>
                </c:pt>
                <c:pt idx="8">
                  <c:v>15.306359920253</c:v>
                </c:pt>
                <c:pt idx="9">
                  <c:v>18.652981789999998</c:v>
                </c:pt>
                <c:pt idx="10">
                  <c:v>21.004296949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9-491B-AA32-7D3385120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Tax Incl. GST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Sheet1!$C$2:$C$12</c:f>
              <c:numCache>
                <c:formatCode>_ * #,##0_ ;_ * \-#,##0_ ;_ * "-"??_ ;_ @_ </c:formatCode>
                <c:ptCount val="11"/>
                <c:pt idx="0">
                  <c:v>11.197722499999999</c:v>
                </c:pt>
                <c:pt idx="1">
                  <c:v>12.172886399999999</c:v>
                </c:pt>
                <c:pt idx="2">
                  <c:v>14.6698051</c:v>
                </c:pt>
                <c:pt idx="3">
                  <c:v>16.62518</c:v>
                </c:pt>
                <c:pt idx="4">
                  <c:v>18.56944516391</c:v>
                </c:pt>
                <c:pt idx="5">
                  <c:v>20.328641201810001</c:v>
                </c:pt>
                <c:pt idx="6">
                  <c:v>20.153785903789998</c:v>
                </c:pt>
                <c:pt idx="7">
                  <c:v>20.78585</c:v>
                </c:pt>
                <c:pt idx="8">
                  <c:v>26.29777793657</c:v>
                </c:pt>
                <c:pt idx="9">
                  <c:v>29.717499813</c:v>
                </c:pt>
                <c:pt idx="10">
                  <c:v>33.769985117000004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9-491B-AA32-7D3385120F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4" formatCode="_ * #,##0_ ;_ * \-#,##0_ ;_ * &quot;-&quot;??_ ;_ @_ ">
                  <c:v>4.4256099999999998</c:v>
                </c:pt>
                <c:pt idx="5" formatCode="_ * #,##0_ ;_ * \-#,##0_ ;_ * &quot;-&quot;??_ ;_ @_ ">
                  <c:v>5.8155900000000003</c:v>
                </c:pt>
                <c:pt idx="6" formatCode="_ * #,##0_ ;_ * \-#,##0_ ;_ * &quot;-&quot;??_ ;_ @_ ">
                  <c:v>5.9874900000000002</c:v>
                </c:pt>
                <c:pt idx="7" formatCode="_ * #,##0_ ;_ * \-#,##0_ ;_ * &quot;-&quot;??_ ;_ @_ ">
                  <c:v>5.4877700000000003</c:v>
                </c:pt>
                <c:pt idx="8" formatCode="_ * #,##0_ ;_ * \-#,##0_ ;_ * &quot;-&quot;??_ ;_ @_ ">
                  <c:v>6.9811399999999999</c:v>
                </c:pt>
                <c:pt idx="9" formatCode="_ * #,##0_ ;_ * \-#,##0_ ;_ * &quot;-&quot;??_ ;_ @_ ">
                  <c:v>8.4913244999999993</c:v>
                </c:pt>
                <c:pt idx="10" formatCode="_ * #,##0_ ;_ * \-#,##0_ ;_ * &quot;-&quot;??_ ;_ @_ ">
                  <c:v>9.5660000000000007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9-491B-AA32-7D338512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908432"/>
        <c:axId val="77691387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 Tax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Sheet1!$E$2:$E$12</c:f>
              <c:numCache>
                <c:formatCode>_ * #,##0_ ;_ * \-#,##0_ ;_ * "-"??_ ;_ @_ </c:formatCode>
                <c:ptCount val="11"/>
                <c:pt idx="0">
                  <c:v>18.465453700000001</c:v>
                </c:pt>
                <c:pt idx="1">
                  <c:v>20.207281999999999</c:v>
                </c:pt>
                <c:pt idx="2">
                  <c:v>22.971011499999999</c:v>
                </c:pt>
                <c:pt idx="3">
                  <c:v>26.2214502</c:v>
                </c:pt>
                <c:pt idx="4">
                  <c:v>29.78134</c:v>
                </c:pt>
                <c:pt idx="5">
                  <c:v>32.789471686280002</c:v>
                </c:pt>
                <c:pt idx="6">
                  <c:v>32.315817538250002</c:v>
                </c:pt>
                <c:pt idx="7">
                  <c:v>31.933900000000001</c:v>
                </c:pt>
                <c:pt idx="8">
                  <c:v>41.604137856823002</c:v>
                </c:pt>
                <c:pt idx="9">
                  <c:v>48.370481602999995</c:v>
                </c:pt>
                <c:pt idx="10">
                  <c:v>54.774282066000005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09-491B-AA32-7D338512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01360"/>
        <c:axId val="776900816"/>
      </c:lineChart>
      <c:catAx>
        <c:axId val="77690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13872"/>
        <c:crosses val="autoZero"/>
        <c:auto val="1"/>
        <c:lblAlgn val="ctr"/>
        <c:lblOffset val="100"/>
        <c:noMultiLvlLbl val="0"/>
      </c:catAx>
      <c:valAx>
        <c:axId val="776913872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776908432"/>
        <c:crosses val="autoZero"/>
        <c:crossBetween val="between"/>
      </c:valAx>
      <c:valAx>
        <c:axId val="776900816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776901360"/>
        <c:crosses val="max"/>
        <c:crossBetween val="between"/>
      </c:valAx>
      <c:catAx>
        <c:axId val="77690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900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Share of Direct &amp; Indirect</a:t>
            </a:r>
            <a:r>
              <a:rPr lang="en-US" b="1" baseline="0" dirty="0"/>
              <a:t> Tax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Sheet1!$B$2:$B$12</c:f>
              <c:numCache>
                <c:formatCode>_ * #,##0_ ;_ * \-#,##0_ ;_ * "-"??_ ;_ @_ </c:formatCode>
                <c:ptCount val="11"/>
                <c:pt idx="0">
                  <c:v>726773.12</c:v>
                </c:pt>
                <c:pt idx="1">
                  <c:v>803439.56</c:v>
                </c:pt>
                <c:pt idx="2">
                  <c:v>830120.64</c:v>
                </c:pt>
                <c:pt idx="3">
                  <c:v>959627</c:v>
                </c:pt>
                <c:pt idx="4">
                  <c:v>1121189.0512320001</c:v>
                </c:pt>
                <c:pt idx="5">
                  <c:v>1246083.0484470001</c:v>
                </c:pt>
                <c:pt idx="6">
                  <c:v>1216203.1634460001</c:v>
                </c:pt>
                <c:pt idx="7">
                  <c:v>1114805</c:v>
                </c:pt>
                <c:pt idx="8">
                  <c:v>1530635.9920252999</c:v>
                </c:pt>
                <c:pt idx="9">
                  <c:v>1865298.179</c:v>
                </c:pt>
                <c:pt idx="10">
                  <c:v>2100429.6949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A-4A73-AD74-98C2CED42B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Tax Incl. GST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Sheet1!$C$2:$C$12</c:f>
              <c:numCache>
                <c:formatCode>_ * #,##0_ ;_ * \-#,##0_ ;_ * "-"??_ ;_ @_ </c:formatCode>
                <c:ptCount val="11"/>
                <c:pt idx="0">
                  <c:v>1119772.25</c:v>
                </c:pt>
                <c:pt idx="1">
                  <c:v>1217288.6399999999</c:v>
                </c:pt>
                <c:pt idx="2">
                  <c:v>1466980.51</c:v>
                </c:pt>
                <c:pt idx="3">
                  <c:v>1662518</c:v>
                </c:pt>
                <c:pt idx="4">
                  <c:v>1856944.516391</c:v>
                </c:pt>
                <c:pt idx="5">
                  <c:v>2032864.1201810001</c:v>
                </c:pt>
                <c:pt idx="6">
                  <c:v>2015378.5903789999</c:v>
                </c:pt>
                <c:pt idx="7">
                  <c:v>2078585</c:v>
                </c:pt>
                <c:pt idx="8">
                  <c:v>2629777.7936570002</c:v>
                </c:pt>
                <c:pt idx="9">
                  <c:v>2971749.9813000001</c:v>
                </c:pt>
                <c:pt idx="10">
                  <c:v>3376998.5117000001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A-4A73-AD74-98C2CED4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910608"/>
        <c:axId val="776912784"/>
      </c:barChart>
      <c:catAx>
        <c:axId val="77691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12784"/>
        <c:crosses val="autoZero"/>
        <c:auto val="1"/>
        <c:lblAlgn val="ctr"/>
        <c:lblOffset val="100"/>
        <c:noMultiLvlLbl val="0"/>
      </c:catAx>
      <c:valAx>
        <c:axId val="776912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691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ITRs Filed by Tax Payers (In Lakh)</a:t>
            </a:r>
            <a:r>
              <a:rPr lang="en-US" b="1" baseline="30000" dirty="0"/>
              <a:t>#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980610425423816E-2"/>
          <c:y val="0.24417142857142857"/>
          <c:w val="0.93003877914915234"/>
          <c:h val="0.36077345331833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Sheet1!$B$2:$B$12</c:f>
              <c:numCache>
                <c:formatCode>_ * #,##0_ ;_ * \-#,##0_ ;_ * "-"??_ ;_ @_ </c:formatCode>
                <c:ptCount val="11"/>
                <c:pt idx="0">
                  <c:v>335.85293999999999</c:v>
                </c:pt>
                <c:pt idx="1">
                  <c:v>365.13033999999999</c:v>
                </c:pt>
                <c:pt idx="2">
                  <c:v>407.39798999999999</c:v>
                </c:pt>
                <c:pt idx="3">
                  <c:v>463.79861</c:v>
                </c:pt>
                <c:pt idx="4">
                  <c:v>466.75114000000002</c:v>
                </c:pt>
                <c:pt idx="5">
                  <c:v>552.60218999999995</c:v>
                </c:pt>
                <c:pt idx="6">
                  <c:v>632.26597000000004</c:v>
                </c:pt>
                <c:pt idx="7">
                  <c:v>602.28633000000002</c:v>
                </c:pt>
                <c:pt idx="8">
                  <c:v>636.95663999999999</c:v>
                </c:pt>
                <c:pt idx="9">
                  <c:v>685.44146999999998</c:v>
                </c:pt>
                <c:pt idx="10">
                  <c:v>754.61285999999996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F-47D4-A9B7-4475D1140B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Non-Individuals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Sheet1!$C$2:$C$12</c:f>
              <c:numCache>
                <c:formatCode>_ * #,##0_ ;_ * \-#,##0_ ;_ * "-"??_ ;_ @_ </c:formatCode>
                <c:ptCount val="11"/>
                <c:pt idx="0">
                  <c:v>24.903970000000001</c:v>
                </c:pt>
                <c:pt idx="1">
                  <c:v>26.15213</c:v>
                </c:pt>
                <c:pt idx="2">
                  <c:v>28.59393</c:v>
                </c:pt>
                <c:pt idx="3">
                  <c:v>31.076979999999999</c:v>
                </c:pt>
                <c:pt idx="4">
                  <c:v>31.932659999999998</c:v>
                </c:pt>
                <c:pt idx="5">
                  <c:v>34.532389999999999</c:v>
                </c:pt>
                <c:pt idx="6">
                  <c:v>36.88308</c:v>
                </c:pt>
                <c:pt idx="7">
                  <c:v>37.107939999999999</c:v>
                </c:pt>
                <c:pt idx="8">
                  <c:v>38.597610000000003</c:v>
                </c:pt>
                <c:pt idx="9">
                  <c:v>40.339329999999997</c:v>
                </c:pt>
                <c:pt idx="10">
                  <c:v>42.508589999999998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F-47D4-A9B7-4475D1140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914416"/>
        <c:axId val="7769111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  <c:pt idx="10">
                  <c:v>FY24</c:v>
                </c:pt>
              </c:strCache>
            </c:strRef>
          </c:cat>
          <c:val>
            <c:numRef>
              <c:f>Sheet1!$D$2:$D$12</c:f>
              <c:numCache>
                <c:formatCode>_ * #,##0_ ;_ * \-#,##0_ ;_ * "-"??_ ;_ @_ </c:formatCode>
                <c:ptCount val="11"/>
                <c:pt idx="0">
                  <c:v>360.75691</c:v>
                </c:pt>
                <c:pt idx="1">
                  <c:v>391.28246999999999</c:v>
                </c:pt>
                <c:pt idx="2">
                  <c:v>435.99191999999999</c:v>
                </c:pt>
                <c:pt idx="3">
                  <c:v>494.87558999999999</c:v>
                </c:pt>
                <c:pt idx="4">
                  <c:v>498.68380000000002</c:v>
                </c:pt>
                <c:pt idx="5">
                  <c:v>587.13458000000003</c:v>
                </c:pt>
                <c:pt idx="6">
                  <c:v>669.14904999999999</c:v>
                </c:pt>
                <c:pt idx="7">
                  <c:v>639.39427000000001</c:v>
                </c:pt>
                <c:pt idx="8">
                  <c:v>675.55425000000002</c:v>
                </c:pt>
                <c:pt idx="9">
                  <c:v>725.7808</c:v>
                </c:pt>
                <c:pt idx="10">
                  <c:v>797.12144999999998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1F-47D4-A9B7-4475D1140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911696"/>
        <c:axId val="776914960"/>
      </c:lineChart>
      <c:catAx>
        <c:axId val="77691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911152"/>
        <c:crosses val="autoZero"/>
        <c:auto val="1"/>
        <c:lblAlgn val="ctr"/>
        <c:lblOffset val="100"/>
        <c:noMultiLvlLbl val="0"/>
      </c:catAx>
      <c:valAx>
        <c:axId val="776911152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776914416"/>
        <c:crosses val="autoZero"/>
        <c:crossBetween val="between"/>
      </c:valAx>
      <c:valAx>
        <c:axId val="776914960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776911696"/>
        <c:crosses val="max"/>
        <c:crossBetween val="between"/>
      </c:valAx>
      <c:catAx>
        <c:axId val="77691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91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175380304112034"/>
          <c:y val="0.77469786276715402"/>
          <c:w val="0.85411350972025013"/>
          <c:h val="0.19101642294713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5BBD9-E11E-44E0-A8FF-6FED6C8758B5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D9CBB660-E5DF-4726-83EB-195B9D8203A5}">
      <dgm:prSet phldrT="[Text]" custT="1"/>
      <dgm:spPr>
        <a:xfrm>
          <a:off x="227108" y="1015629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  <a:r>
            <a:rPr lang="en-US" sz="1500" b="1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largest economy globally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29A57C7-614C-430F-A6A0-417D4EFBDEE6}" type="parTrans" cxnId="{98968FC4-B65B-4835-9707-E27E0C56B017}">
      <dgm:prSet/>
      <dgm:spPr/>
      <dgm:t>
        <a:bodyPr/>
        <a:lstStyle/>
        <a:p>
          <a:endParaRPr lang="en-IN" sz="1500"/>
        </a:p>
      </dgm:t>
    </dgm:pt>
    <dgm:pt modelId="{226679E9-B9A9-4D93-AEBB-F9563A4FF056}" type="sibTrans" cxnId="{98968FC4-B65B-4835-9707-E27E0C56B017}">
      <dgm:prSet/>
      <dgm:spPr/>
      <dgm:t>
        <a:bodyPr/>
        <a:lstStyle/>
        <a:p>
          <a:endParaRPr lang="en-IN" sz="1500"/>
        </a:p>
      </dgm:t>
    </dgm:pt>
    <dgm:pt modelId="{454CDB75-C757-4E6A-B64D-D9601164E54C}">
      <dgm:prSet phldrT="[Text]" custT="1"/>
      <dgm:spPr>
        <a:xfrm>
          <a:off x="2339200" y="1015629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One of the fastest growing economies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713194-EE02-44A9-8A0C-0A4990B50D84}" type="parTrans" cxnId="{B84A8086-1D33-4CE3-9D7E-7D755DE541E9}">
      <dgm:prSet/>
      <dgm:spPr/>
      <dgm:t>
        <a:bodyPr/>
        <a:lstStyle/>
        <a:p>
          <a:endParaRPr lang="en-IN" sz="1500"/>
        </a:p>
      </dgm:t>
    </dgm:pt>
    <dgm:pt modelId="{3D158FB7-04B4-49A8-B01F-12C1E2F1F9EE}" type="sibTrans" cxnId="{B84A8086-1D33-4CE3-9D7E-7D755DE541E9}">
      <dgm:prSet/>
      <dgm:spPr/>
      <dgm:t>
        <a:bodyPr/>
        <a:lstStyle/>
        <a:p>
          <a:endParaRPr lang="en-IN" sz="1500"/>
        </a:p>
      </dgm:t>
    </dgm:pt>
    <dgm:pt modelId="{9DBB2230-B571-4D44-9EA1-3A4A25152FEE}">
      <dgm:prSet phldrT="[Text]" custT="1"/>
      <dgm:spPr>
        <a:xfrm>
          <a:off x="4451292" y="1015629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IN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Diversified growth drivers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07E30D-64BD-4B5B-9725-D1C949324E80}" type="parTrans" cxnId="{20DDE8CD-DB39-4ADA-AB52-DF2CCB2C0D14}">
      <dgm:prSet/>
      <dgm:spPr/>
      <dgm:t>
        <a:bodyPr/>
        <a:lstStyle/>
        <a:p>
          <a:endParaRPr lang="en-IN" sz="1500"/>
        </a:p>
      </dgm:t>
    </dgm:pt>
    <dgm:pt modelId="{265B7930-05C9-4B8B-811D-74894AC7F99F}" type="sibTrans" cxnId="{20DDE8CD-DB39-4ADA-AB52-DF2CCB2C0D14}">
      <dgm:prSet/>
      <dgm:spPr/>
      <dgm:t>
        <a:bodyPr/>
        <a:lstStyle/>
        <a:p>
          <a:endParaRPr lang="en-IN" sz="1500"/>
        </a:p>
      </dgm:t>
    </dgm:pt>
    <dgm:pt modelId="{1C322B86-D079-4C54-8527-849FA9E7196D}">
      <dgm:prSet phldrT="[Text]" custT="1"/>
      <dgm:spPr>
        <a:xfrm>
          <a:off x="6563384" y="1015629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IN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Strong domestic demand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C3BCD0-4CF7-49CB-8028-F424745ACDED}" type="parTrans" cxnId="{74EB357E-3859-4080-9F92-7704F6B450D7}">
      <dgm:prSet/>
      <dgm:spPr/>
      <dgm:t>
        <a:bodyPr/>
        <a:lstStyle/>
        <a:p>
          <a:endParaRPr lang="en-IN" sz="1500"/>
        </a:p>
      </dgm:t>
    </dgm:pt>
    <dgm:pt modelId="{F7EA932A-E00A-40B2-B17C-54BF1D6DB81E}" type="sibTrans" cxnId="{74EB357E-3859-4080-9F92-7704F6B450D7}">
      <dgm:prSet/>
      <dgm:spPr/>
      <dgm:t>
        <a:bodyPr/>
        <a:lstStyle/>
        <a:p>
          <a:endParaRPr lang="en-IN" sz="1500"/>
        </a:p>
      </dgm:t>
    </dgm:pt>
    <dgm:pt modelId="{B1F4AC49-287E-4D8F-B7D2-7ED4F230252C}">
      <dgm:prSet phldrT="[Text]" custT="1"/>
      <dgm:spPr>
        <a:xfrm>
          <a:off x="227108" y="2720871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IN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and innovation hub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6AAD35F-D1D9-4D51-BBF5-8D8A45B97785}" type="parTrans" cxnId="{5A09190C-12A8-4F14-BA16-FFD715B6FCDF}">
      <dgm:prSet/>
      <dgm:spPr/>
      <dgm:t>
        <a:bodyPr/>
        <a:lstStyle/>
        <a:p>
          <a:endParaRPr lang="en-IN" sz="1500"/>
        </a:p>
      </dgm:t>
    </dgm:pt>
    <dgm:pt modelId="{B5A1E57C-4964-4468-8986-AB2B69AFB851}" type="sibTrans" cxnId="{5A09190C-12A8-4F14-BA16-FFD715B6FCDF}">
      <dgm:prSet/>
      <dgm:spPr/>
      <dgm:t>
        <a:bodyPr/>
        <a:lstStyle/>
        <a:p>
          <a:endParaRPr lang="en-IN" sz="1500"/>
        </a:p>
      </dgm:t>
    </dgm:pt>
    <dgm:pt modelId="{902D3348-018E-480D-9CC2-A10EA5C20F21}">
      <dgm:prSet phldrT="[Text]" custT="1"/>
      <dgm:spPr>
        <a:xfrm>
          <a:off x="2339200" y="2720871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Manifold increase in digital adoption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84ABDAD-06C2-4852-9CAF-F8DB78B89A96}" type="parTrans" cxnId="{A1D181E6-27B2-4CE2-9268-21C7F25F6016}">
      <dgm:prSet/>
      <dgm:spPr/>
      <dgm:t>
        <a:bodyPr/>
        <a:lstStyle/>
        <a:p>
          <a:endParaRPr lang="en-IN" sz="1500"/>
        </a:p>
      </dgm:t>
    </dgm:pt>
    <dgm:pt modelId="{84261813-F2C9-4AB3-B56A-52FFFBB65DC9}" type="sibTrans" cxnId="{A1D181E6-27B2-4CE2-9268-21C7F25F6016}">
      <dgm:prSet/>
      <dgm:spPr/>
      <dgm:t>
        <a:bodyPr/>
        <a:lstStyle/>
        <a:p>
          <a:endParaRPr lang="en-IN" sz="1500"/>
        </a:p>
      </dgm:t>
    </dgm:pt>
    <dgm:pt modelId="{70EC7239-4183-4BD1-AA46-CCDA343501BC}">
      <dgm:prSet phldrT="[Text]" custT="1"/>
      <dgm:spPr>
        <a:xfrm>
          <a:off x="4451292" y="2720871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Large and young workforce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B9E603A-80F6-4C8E-9073-CFCAB9EBFC6D}" type="parTrans" cxnId="{0F7C1652-EF0F-46E9-AADE-61C732D2A7BD}">
      <dgm:prSet/>
      <dgm:spPr/>
      <dgm:t>
        <a:bodyPr/>
        <a:lstStyle/>
        <a:p>
          <a:endParaRPr lang="en-IN" sz="1500"/>
        </a:p>
      </dgm:t>
    </dgm:pt>
    <dgm:pt modelId="{C673F07C-0734-4A76-A939-C26AB50632EA}" type="sibTrans" cxnId="{0F7C1652-EF0F-46E9-AADE-61C732D2A7BD}">
      <dgm:prSet/>
      <dgm:spPr/>
      <dgm:t>
        <a:bodyPr/>
        <a:lstStyle/>
        <a:p>
          <a:endParaRPr lang="en-IN" sz="1500"/>
        </a:p>
      </dgm:t>
    </dgm:pt>
    <dgm:pt modelId="{DDF333F2-D8AA-4DF6-AE59-3AD3477C2AED}">
      <dgm:prSet phldrT="[Text]" custT="1"/>
      <dgm:spPr>
        <a:xfrm>
          <a:off x="6563384" y="2720871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Improving Infrastructure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468147-347C-4A7D-BCED-3A277135A632}" type="parTrans" cxnId="{66ACAE6C-99EF-4A0D-8A43-E6A8F251CEBC}">
      <dgm:prSet/>
      <dgm:spPr/>
      <dgm:t>
        <a:bodyPr/>
        <a:lstStyle/>
        <a:p>
          <a:endParaRPr lang="en-IN" sz="1500"/>
        </a:p>
      </dgm:t>
    </dgm:pt>
    <dgm:pt modelId="{CD7BCDD4-EE45-4730-B8ED-060591ACB5D6}" type="sibTrans" cxnId="{66ACAE6C-99EF-4A0D-8A43-E6A8F251CEBC}">
      <dgm:prSet/>
      <dgm:spPr/>
      <dgm:t>
        <a:bodyPr/>
        <a:lstStyle/>
        <a:p>
          <a:endParaRPr lang="en-IN" sz="1500"/>
        </a:p>
      </dgm:t>
    </dgm:pt>
    <dgm:pt modelId="{1772F46E-4F35-48A6-83EE-15E63AAB759D}">
      <dgm:prSet phldrT="[Text]" custT="1"/>
      <dgm:spPr>
        <a:xfrm>
          <a:off x="1283154" y="4426113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Rising Global Competitiveness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6CC3B71-E705-4B29-8FBD-69D5A5E78BBA}" type="parTrans" cxnId="{F904CC22-1D31-46C8-BB31-C40B46A5B833}">
      <dgm:prSet/>
      <dgm:spPr/>
      <dgm:t>
        <a:bodyPr/>
        <a:lstStyle/>
        <a:p>
          <a:endParaRPr lang="en-IN" sz="1500"/>
        </a:p>
      </dgm:t>
    </dgm:pt>
    <dgm:pt modelId="{356C29F2-89AE-42EC-9BA4-4442123F49AC}" type="sibTrans" cxnId="{F904CC22-1D31-46C8-BB31-C40B46A5B833}">
      <dgm:prSet/>
      <dgm:spPr/>
      <dgm:t>
        <a:bodyPr/>
        <a:lstStyle/>
        <a:p>
          <a:endParaRPr lang="en-IN" sz="1500"/>
        </a:p>
      </dgm:t>
    </dgm:pt>
    <dgm:pt modelId="{AC6E2A59-E5B2-4DD4-AEE9-E436B250EE00}">
      <dgm:prSet phldrT="[Text]" custT="1"/>
      <dgm:spPr>
        <a:xfrm>
          <a:off x="3395246" y="4426113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Attractive Investment Destination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EF3769-0213-448E-9FE7-28520A09D990}" type="parTrans" cxnId="{BD772A28-D804-4241-A82C-8760E6368F47}">
      <dgm:prSet/>
      <dgm:spPr/>
      <dgm:t>
        <a:bodyPr/>
        <a:lstStyle/>
        <a:p>
          <a:endParaRPr lang="en-IN" sz="1500"/>
        </a:p>
      </dgm:t>
    </dgm:pt>
    <dgm:pt modelId="{0F57E0BE-790B-4BCD-821C-547CA7F73528}" type="sibTrans" cxnId="{BD772A28-D804-4241-A82C-8760E6368F47}">
      <dgm:prSet/>
      <dgm:spPr/>
      <dgm:t>
        <a:bodyPr/>
        <a:lstStyle/>
        <a:p>
          <a:endParaRPr lang="en-IN" sz="1500"/>
        </a:p>
      </dgm:t>
    </dgm:pt>
    <dgm:pt modelId="{6A93403D-E57A-4238-BD6C-A3C441A44D85}">
      <dgm:prSet phldrT="[Text]" custT="1"/>
      <dgm:spPr>
        <a:xfrm>
          <a:off x="5507338" y="4426113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US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Adequate forex reserves</a:t>
          </a:r>
          <a:endParaRPr lang="en-IN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476A489-4E38-46AA-84B0-1905619DDD89}" type="parTrans" cxnId="{2E774A86-50A2-440E-BD4F-FC22A14D473E}">
      <dgm:prSet/>
      <dgm:spPr/>
      <dgm:t>
        <a:bodyPr/>
        <a:lstStyle/>
        <a:p>
          <a:endParaRPr lang="en-IN" sz="1500"/>
        </a:p>
      </dgm:t>
    </dgm:pt>
    <dgm:pt modelId="{D7230AAB-7440-4511-BA0B-E09009166321}" type="sibTrans" cxnId="{2E774A86-50A2-440E-BD4F-FC22A14D473E}">
      <dgm:prSet/>
      <dgm:spPr/>
      <dgm:t>
        <a:bodyPr/>
        <a:lstStyle/>
        <a:p>
          <a:endParaRPr lang="en-IN" sz="1500"/>
        </a:p>
      </dgm:t>
    </dgm:pt>
    <dgm:pt modelId="{B8ACE322-3DC2-4AAB-B66B-BC7C1308BBDE}">
      <dgm:prSet phldrT="[Text]" custT="1"/>
      <dgm:spPr>
        <a:xfrm>
          <a:off x="227108" y="2720871"/>
          <a:ext cx="1965026" cy="545383"/>
        </a:xfrm>
        <a:noFill/>
        <a:ln>
          <a:noFill/>
        </a:ln>
        <a:effectLst/>
      </dgm:spPr>
      <dgm:t>
        <a:bodyPr/>
        <a:lstStyle/>
        <a:p>
          <a:r>
            <a:rPr lang="en-IN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</a:t>
          </a:r>
          <a:r>
            <a:rPr lang="en-IN" sz="1500" b="1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IN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largest equity market globally</a:t>
          </a:r>
        </a:p>
      </dgm:t>
    </dgm:pt>
    <dgm:pt modelId="{C239D846-F681-49C8-957A-3855D388C1E5}" type="parTrans" cxnId="{BF7435B4-AE52-4449-91D5-00824096B85A}">
      <dgm:prSet/>
      <dgm:spPr/>
      <dgm:t>
        <a:bodyPr/>
        <a:lstStyle/>
        <a:p>
          <a:endParaRPr lang="en-IN" sz="1500"/>
        </a:p>
      </dgm:t>
    </dgm:pt>
    <dgm:pt modelId="{4EC70A36-A21C-4839-9FF1-96B81C4B4F94}" type="sibTrans" cxnId="{BF7435B4-AE52-4449-91D5-00824096B85A}">
      <dgm:prSet/>
      <dgm:spPr/>
      <dgm:t>
        <a:bodyPr/>
        <a:lstStyle/>
        <a:p>
          <a:endParaRPr lang="en-IN" sz="1500"/>
        </a:p>
      </dgm:t>
    </dgm:pt>
    <dgm:pt modelId="{2B5959B7-645E-4248-8667-F60155D90583}" type="pres">
      <dgm:prSet presAssocID="{8235BBD9-E11E-44E0-A8FF-6FED6C8758B5}" presName="Name0" presStyleCnt="0">
        <dgm:presLayoutVars>
          <dgm:dir/>
          <dgm:resizeHandles val="exact"/>
        </dgm:presLayoutVars>
      </dgm:prSet>
      <dgm:spPr/>
    </dgm:pt>
    <dgm:pt modelId="{35DFC70E-0B0E-4811-8EC1-48C93D150453}" type="pres">
      <dgm:prSet presAssocID="{D9CBB660-E5DF-4726-83EB-195B9D8203A5}" presName="compNode" presStyleCnt="0"/>
      <dgm:spPr/>
    </dgm:pt>
    <dgm:pt modelId="{C08088D1-F2BA-4E4F-A1CA-3F6454E429E8}" type="pres">
      <dgm:prSet presAssocID="{D9CBB660-E5DF-4726-83EB-195B9D8203A5}" presName="pictRect" presStyleLbl="node1" presStyleIdx="0" presStyleCnt="12" custScaleX="125577"/>
      <dgm:spPr>
        <a:xfrm>
          <a:off x="286608" y="2775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5AF18D4D-6B72-49C3-84EE-5F3463CCBCC9}" type="pres">
      <dgm:prSet presAssocID="{D9CBB660-E5DF-4726-83EB-195B9D8203A5}" presName="textRect" presStyleLbl="revTx" presStyleIdx="0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0FCCA277-A3A5-4851-98EC-7E9680572B39}" type="pres">
      <dgm:prSet presAssocID="{226679E9-B9A9-4D93-AEBB-F9563A4FF056}" presName="sibTrans" presStyleLbl="sibTrans2D1" presStyleIdx="0" presStyleCnt="0"/>
      <dgm:spPr/>
    </dgm:pt>
    <dgm:pt modelId="{987795AC-67EA-435E-AAB1-47A6C670A02A}" type="pres">
      <dgm:prSet presAssocID="{454CDB75-C757-4E6A-B64D-D9601164E54C}" presName="compNode" presStyleCnt="0"/>
      <dgm:spPr/>
    </dgm:pt>
    <dgm:pt modelId="{F5DD8328-A3B6-4FFE-89C3-32FA328D66C1}" type="pres">
      <dgm:prSet presAssocID="{454CDB75-C757-4E6A-B64D-D9601164E54C}" presName="pictRect" presStyleLbl="node1" presStyleIdx="1" presStyleCnt="12" custScaleX="125577"/>
      <dgm:spPr>
        <a:xfrm>
          <a:off x="2398700" y="2775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22EDFFE2-33C0-4E86-8650-D95249F86F66}" type="pres">
      <dgm:prSet presAssocID="{454CDB75-C757-4E6A-B64D-D9601164E54C}" presName="textRect" presStyleLbl="revTx" presStyleIdx="1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D3F2714A-E41F-4689-BF7B-5B1F673237CE}" type="pres">
      <dgm:prSet presAssocID="{3D158FB7-04B4-49A8-B01F-12C1E2F1F9EE}" presName="sibTrans" presStyleLbl="sibTrans2D1" presStyleIdx="0" presStyleCnt="0"/>
      <dgm:spPr/>
    </dgm:pt>
    <dgm:pt modelId="{34593738-EB96-4E1C-866F-3372571801A5}" type="pres">
      <dgm:prSet presAssocID="{9DBB2230-B571-4D44-9EA1-3A4A25152FEE}" presName="compNode" presStyleCnt="0"/>
      <dgm:spPr/>
    </dgm:pt>
    <dgm:pt modelId="{9C362A59-6957-4DF0-8DED-7BFD1CB20C5A}" type="pres">
      <dgm:prSet presAssocID="{9DBB2230-B571-4D44-9EA1-3A4A25152FEE}" presName="pictRect" presStyleLbl="node1" presStyleIdx="2" presStyleCnt="12" custScaleX="125577"/>
      <dgm:spPr>
        <a:xfrm>
          <a:off x="4510792" y="2775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9B5ECF36-7F11-4430-91C6-D47AE16D77AD}" type="pres">
      <dgm:prSet presAssocID="{9DBB2230-B571-4D44-9EA1-3A4A25152FEE}" presName="textRect" presStyleLbl="revTx" presStyleIdx="2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B13F0B78-AF35-4921-8C2E-EDE9BFD7CC4E}" type="pres">
      <dgm:prSet presAssocID="{265B7930-05C9-4B8B-811D-74894AC7F99F}" presName="sibTrans" presStyleLbl="sibTrans2D1" presStyleIdx="0" presStyleCnt="0"/>
      <dgm:spPr/>
    </dgm:pt>
    <dgm:pt modelId="{C0E87826-66EE-44A9-8CA9-30171EFCB234}" type="pres">
      <dgm:prSet presAssocID="{1C322B86-D079-4C54-8527-849FA9E7196D}" presName="compNode" presStyleCnt="0"/>
      <dgm:spPr/>
    </dgm:pt>
    <dgm:pt modelId="{C515CEED-62F6-4481-A482-77C6FB85B642}" type="pres">
      <dgm:prSet presAssocID="{1C322B86-D079-4C54-8527-849FA9E7196D}" presName="pictRect" presStyleLbl="node1" presStyleIdx="3" presStyleCnt="12" custScaleX="125577"/>
      <dgm:spPr>
        <a:xfrm>
          <a:off x="6622884" y="2775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19156C80-E2D3-449E-9CED-6B103B7439A8}" type="pres">
      <dgm:prSet presAssocID="{1C322B86-D079-4C54-8527-849FA9E7196D}" presName="textRect" presStyleLbl="revTx" presStyleIdx="3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E3EF2440-2D8A-43A0-AE53-149FA7740F29}" type="pres">
      <dgm:prSet presAssocID="{F7EA932A-E00A-40B2-B17C-54BF1D6DB81E}" presName="sibTrans" presStyleLbl="sibTrans2D1" presStyleIdx="0" presStyleCnt="0"/>
      <dgm:spPr/>
    </dgm:pt>
    <dgm:pt modelId="{D1752088-EE63-442A-BFB1-B5E626761CFC}" type="pres">
      <dgm:prSet presAssocID="{B8ACE322-3DC2-4AAB-B66B-BC7C1308BBDE}" presName="compNode" presStyleCnt="0"/>
      <dgm:spPr/>
    </dgm:pt>
    <dgm:pt modelId="{1FB2F536-AA7C-4034-9579-77A174A0A201}" type="pres">
      <dgm:prSet presAssocID="{B8ACE322-3DC2-4AAB-B66B-BC7C1308BBDE}" presName="pictRect" presStyleLbl="node1" presStyleIdx="4" presStyleCnt="12"/>
      <dgm:spPr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</dgm:pt>
    <dgm:pt modelId="{09AA60E8-6792-4330-884F-705B9B59F37C}" type="pres">
      <dgm:prSet presAssocID="{B8ACE322-3DC2-4AAB-B66B-BC7C1308BBDE}" presName="textRect" presStyleLbl="revTx" presStyleIdx="4" presStyleCnt="12" custScaleX="113521">
        <dgm:presLayoutVars>
          <dgm:bulletEnabled val="1"/>
        </dgm:presLayoutVars>
      </dgm:prSet>
      <dgm:spPr>
        <a:prstGeom prst="rect">
          <a:avLst/>
        </a:prstGeom>
      </dgm:spPr>
    </dgm:pt>
    <dgm:pt modelId="{480DC799-03CA-49B8-B4EA-03E9B5783F93}" type="pres">
      <dgm:prSet presAssocID="{4EC70A36-A21C-4839-9FF1-96B81C4B4F94}" presName="sibTrans" presStyleLbl="sibTrans2D1" presStyleIdx="0" presStyleCnt="0"/>
      <dgm:spPr/>
    </dgm:pt>
    <dgm:pt modelId="{4FE59651-D55C-4748-A1C7-BFBDDB1B8066}" type="pres">
      <dgm:prSet presAssocID="{B1F4AC49-287E-4D8F-B7D2-7ED4F230252C}" presName="compNode" presStyleCnt="0"/>
      <dgm:spPr/>
    </dgm:pt>
    <dgm:pt modelId="{ABF87FDF-ADCB-4506-B9EB-36D25E5D90B2}" type="pres">
      <dgm:prSet presAssocID="{B1F4AC49-287E-4D8F-B7D2-7ED4F230252C}" presName="pictRect" presStyleLbl="node1" presStyleIdx="5" presStyleCnt="12" custScaleX="125577"/>
      <dgm:spPr>
        <a:xfrm>
          <a:off x="286608" y="1708016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0C644EEA-B04C-449F-A4BA-57FFF9072C21}" type="pres">
      <dgm:prSet presAssocID="{B1F4AC49-287E-4D8F-B7D2-7ED4F230252C}" presName="textRect" presStyleLbl="revTx" presStyleIdx="5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342BCF34-BB28-47D2-9385-453F8B0AC9C3}" type="pres">
      <dgm:prSet presAssocID="{B5A1E57C-4964-4468-8986-AB2B69AFB851}" presName="sibTrans" presStyleLbl="sibTrans2D1" presStyleIdx="0" presStyleCnt="0"/>
      <dgm:spPr/>
    </dgm:pt>
    <dgm:pt modelId="{F06EC0B5-52C6-4976-AED8-E1BB22E9D9E8}" type="pres">
      <dgm:prSet presAssocID="{902D3348-018E-480D-9CC2-A10EA5C20F21}" presName="compNode" presStyleCnt="0"/>
      <dgm:spPr/>
    </dgm:pt>
    <dgm:pt modelId="{ABE18902-647A-469E-A739-BA7387FFB1EE}" type="pres">
      <dgm:prSet presAssocID="{902D3348-018E-480D-9CC2-A10EA5C20F21}" presName="pictRect" presStyleLbl="node1" presStyleIdx="6" presStyleCnt="12" custScaleX="125577"/>
      <dgm:spPr>
        <a:xfrm>
          <a:off x="2398700" y="1708016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1E79BA02-54E3-440E-8B14-B58834692094}" type="pres">
      <dgm:prSet presAssocID="{902D3348-018E-480D-9CC2-A10EA5C20F21}" presName="textRect" presStyleLbl="revTx" presStyleIdx="6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479C6745-743F-4205-A463-8DE1827EEB55}" type="pres">
      <dgm:prSet presAssocID="{84261813-F2C9-4AB3-B56A-52FFFBB65DC9}" presName="sibTrans" presStyleLbl="sibTrans2D1" presStyleIdx="0" presStyleCnt="0"/>
      <dgm:spPr/>
    </dgm:pt>
    <dgm:pt modelId="{A933FCAF-1620-4B08-9699-4CDF35573243}" type="pres">
      <dgm:prSet presAssocID="{70EC7239-4183-4BD1-AA46-CCDA343501BC}" presName="compNode" presStyleCnt="0"/>
      <dgm:spPr/>
    </dgm:pt>
    <dgm:pt modelId="{168AA191-DA89-4C37-99F7-C9E6638D5308}" type="pres">
      <dgm:prSet presAssocID="{70EC7239-4183-4BD1-AA46-CCDA343501BC}" presName="pictRect" presStyleLbl="node1" presStyleIdx="7" presStyleCnt="12" custScaleX="125577"/>
      <dgm:spPr>
        <a:xfrm>
          <a:off x="4510792" y="1708016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14A2CCF5-98A6-479F-976D-01F00F8497B1}" type="pres">
      <dgm:prSet presAssocID="{70EC7239-4183-4BD1-AA46-CCDA343501BC}" presName="textRect" presStyleLbl="revTx" presStyleIdx="7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AA7811FA-6CE3-4674-84AE-5A85D85F28FB}" type="pres">
      <dgm:prSet presAssocID="{C673F07C-0734-4A76-A939-C26AB50632EA}" presName="sibTrans" presStyleLbl="sibTrans2D1" presStyleIdx="0" presStyleCnt="0"/>
      <dgm:spPr/>
    </dgm:pt>
    <dgm:pt modelId="{5BE5C5EC-47DA-4190-A149-F6840734E654}" type="pres">
      <dgm:prSet presAssocID="{DDF333F2-D8AA-4DF6-AE59-3AD3477C2AED}" presName="compNode" presStyleCnt="0"/>
      <dgm:spPr/>
    </dgm:pt>
    <dgm:pt modelId="{75391479-BD76-4CD8-B288-81BC644537D8}" type="pres">
      <dgm:prSet presAssocID="{DDF333F2-D8AA-4DF6-AE59-3AD3477C2AED}" presName="pictRect" presStyleLbl="node1" presStyleIdx="8" presStyleCnt="12" custScaleX="125577"/>
      <dgm:spPr>
        <a:xfrm>
          <a:off x="6622884" y="1708016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3F902326-0148-4E3C-8E91-1A079E1ED421}" type="pres">
      <dgm:prSet presAssocID="{DDF333F2-D8AA-4DF6-AE59-3AD3477C2AED}" presName="textRect" presStyleLbl="revTx" presStyleIdx="8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FABECD76-0B1D-45A2-A969-E1A9CCD94DE2}" type="pres">
      <dgm:prSet presAssocID="{CD7BCDD4-EE45-4730-B8ED-060591ACB5D6}" presName="sibTrans" presStyleLbl="sibTrans2D1" presStyleIdx="0" presStyleCnt="0"/>
      <dgm:spPr/>
    </dgm:pt>
    <dgm:pt modelId="{DA36F8C5-15E2-4582-8EBB-52D7C1DF9D0D}" type="pres">
      <dgm:prSet presAssocID="{1772F46E-4F35-48A6-83EE-15E63AAB759D}" presName="compNode" presStyleCnt="0"/>
      <dgm:spPr/>
    </dgm:pt>
    <dgm:pt modelId="{2D914247-B98D-43DC-8DEF-8D0D0D10E29A}" type="pres">
      <dgm:prSet presAssocID="{1772F46E-4F35-48A6-83EE-15E63AAB759D}" presName="pictRect" presStyleLbl="node1" presStyleIdx="9" presStyleCnt="12" custScaleX="125577"/>
      <dgm:spPr>
        <a:xfrm>
          <a:off x="1342654" y="3413258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0EF47D8E-5AC5-4AE4-B287-8214D3372DE2}" type="pres">
      <dgm:prSet presAssocID="{1772F46E-4F35-48A6-83EE-15E63AAB759D}" presName="textRect" presStyleLbl="revTx" presStyleIdx="9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  <dgm:pt modelId="{DF39EB79-A315-497C-B767-1E9F6FAD7382}" type="pres">
      <dgm:prSet presAssocID="{356C29F2-89AE-42EC-9BA4-4442123F49AC}" presName="sibTrans" presStyleLbl="sibTrans2D1" presStyleIdx="0" presStyleCnt="0"/>
      <dgm:spPr/>
    </dgm:pt>
    <dgm:pt modelId="{B6273B53-342A-43EA-911F-5EEC3CD20C21}" type="pres">
      <dgm:prSet presAssocID="{AC6E2A59-E5B2-4DD4-AEE9-E436B250EE00}" presName="compNode" presStyleCnt="0"/>
      <dgm:spPr/>
    </dgm:pt>
    <dgm:pt modelId="{756AE13C-637B-4FB3-A29C-A09143D7D0EC}" type="pres">
      <dgm:prSet presAssocID="{AC6E2A59-E5B2-4DD4-AEE9-E436B250EE00}" presName="pictRect" presStyleLbl="node1" presStyleIdx="10" presStyleCnt="12" custScaleX="125577"/>
      <dgm:spPr>
        <a:xfrm>
          <a:off x="3454746" y="3413258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1D13B94B-0B37-4FF5-99B7-B02E8B17F65B}" type="pres">
      <dgm:prSet presAssocID="{AC6E2A59-E5B2-4DD4-AEE9-E436B250EE00}" presName="textRect" presStyleLbl="revTx" presStyleIdx="10" presStyleCnt="12" custScaleX="158091">
        <dgm:presLayoutVars>
          <dgm:bulletEnabled val="1"/>
        </dgm:presLayoutVars>
      </dgm:prSet>
      <dgm:spPr>
        <a:prstGeom prst="rect">
          <a:avLst/>
        </a:prstGeom>
      </dgm:spPr>
    </dgm:pt>
    <dgm:pt modelId="{C90091CE-5731-4AAB-BB5C-2574E299DE00}" type="pres">
      <dgm:prSet presAssocID="{0F57E0BE-790B-4BCD-821C-547CA7F73528}" presName="sibTrans" presStyleLbl="sibTrans2D1" presStyleIdx="0" presStyleCnt="0"/>
      <dgm:spPr/>
    </dgm:pt>
    <dgm:pt modelId="{21BAA341-8C9B-4C52-A382-57AE97CBE235}" type="pres">
      <dgm:prSet presAssocID="{6A93403D-E57A-4238-BD6C-A3C441A44D85}" presName="compNode" presStyleCnt="0"/>
      <dgm:spPr/>
    </dgm:pt>
    <dgm:pt modelId="{25C89757-951B-4EC2-A77A-A2B14211E00B}" type="pres">
      <dgm:prSet presAssocID="{6A93403D-E57A-4238-BD6C-A3C441A44D85}" presName="pictRect" presStyleLbl="node1" presStyleIdx="11" presStyleCnt="12" custScaleX="125577" custLinFactNeighborY="1050"/>
      <dgm:spPr>
        <a:xfrm>
          <a:off x="5566838" y="3413258"/>
          <a:ext cx="1846027" cy="1012854"/>
        </a:xfrm>
        <a:prstGeom prst="roundRect">
          <a:avLst/>
        </a:prstGeom>
        <a:blipFill rotWithShape="1">
          <a:blip xmlns:r="http://schemas.openxmlformats.org/officeDocument/2006/relationships"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DA40C12D-F189-47C5-B55D-D766BCD3870F}" type="pres">
      <dgm:prSet presAssocID="{6A93403D-E57A-4238-BD6C-A3C441A44D85}" presName="textRect" presStyleLbl="revTx" presStyleIdx="11" presStyleCnt="12" custScaleX="13367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A09190C-12A8-4F14-BA16-FFD715B6FCDF}" srcId="{8235BBD9-E11E-44E0-A8FF-6FED6C8758B5}" destId="{B1F4AC49-287E-4D8F-B7D2-7ED4F230252C}" srcOrd="5" destOrd="0" parTransId="{C6AAD35F-D1D9-4D51-BBF5-8D8A45B97785}" sibTransId="{B5A1E57C-4964-4468-8986-AB2B69AFB851}"/>
    <dgm:cxn modelId="{A9DC0011-5351-4DA1-8397-15A646B0C360}" type="presOf" srcId="{B8ACE322-3DC2-4AAB-B66B-BC7C1308BBDE}" destId="{09AA60E8-6792-4330-884F-705B9B59F37C}" srcOrd="0" destOrd="0" presId="urn:microsoft.com/office/officeart/2005/8/layout/pList1"/>
    <dgm:cxn modelId="{F904CC22-1D31-46C8-BB31-C40B46A5B833}" srcId="{8235BBD9-E11E-44E0-A8FF-6FED6C8758B5}" destId="{1772F46E-4F35-48A6-83EE-15E63AAB759D}" srcOrd="9" destOrd="0" parTransId="{46CC3B71-E705-4B29-8FBD-69D5A5E78BBA}" sibTransId="{356C29F2-89AE-42EC-9BA4-4442123F49AC}"/>
    <dgm:cxn modelId="{BD772A28-D804-4241-A82C-8760E6368F47}" srcId="{8235BBD9-E11E-44E0-A8FF-6FED6C8758B5}" destId="{AC6E2A59-E5B2-4DD4-AEE9-E436B250EE00}" srcOrd="10" destOrd="0" parTransId="{20EF3769-0213-448E-9FE7-28520A09D990}" sibTransId="{0F57E0BE-790B-4BCD-821C-547CA7F73528}"/>
    <dgm:cxn modelId="{4E0EF429-401F-46A4-A2B1-BFD6C98FBA03}" type="presOf" srcId="{265B7930-05C9-4B8B-811D-74894AC7F99F}" destId="{B13F0B78-AF35-4921-8C2E-EDE9BFD7CC4E}" srcOrd="0" destOrd="0" presId="urn:microsoft.com/office/officeart/2005/8/layout/pList1"/>
    <dgm:cxn modelId="{27F01230-36DE-4ED6-B14A-FD32ABF1121B}" type="presOf" srcId="{9DBB2230-B571-4D44-9EA1-3A4A25152FEE}" destId="{9B5ECF36-7F11-4430-91C6-D47AE16D77AD}" srcOrd="0" destOrd="0" presId="urn:microsoft.com/office/officeart/2005/8/layout/pList1"/>
    <dgm:cxn modelId="{7446C336-3F59-4ED1-A7ED-CB7F555C2EA2}" type="presOf" srcId="{B5A1E57C-4964-4468-8986-AB2B69AFB851}" destId="{342BCF34-BB28-47D2-9385-453F8B0AC9C3}" srcOrd="0" destOrd="0" presId="urn:microsoft.com/office/officeart/2005/8/layout/pList1"/>
    <dgm:cxn modelId="{F0992B5B-9FEF-4FC3-A685-A8554E47F420}" type="presOf" srcId="{902D3348-018E-480D-9CC2-A10EA5C20F21}" destId="{1E79BA02-54E3-440E-8B14-B58834692094}" srcOrd="0" destOrd="0" presId="urn:microsoft.com/office/officeart/2005/8/layout/pList1"/>
    <dgm:cxn modelId="{B0F40F61-82F6-412C-900F-B13842738DD6}" type="presOf" srcId="{84261813-F2C9-4AB3-B56A-52FFFBB65DC9}" destId="{479C6745-743F-4205-A463-8DE1827EEB55}" srcOrd="0" destOrd="0" presId="urn:microsoft.com/office/officeart/2005/8/layout/pList1"/>
    <dgm:cxn modelId="{FF418465-C4C7-4A18-9B20-AE21551BA7D1}" type="presOf" srcId="{B1F4AC49-287E-4D8F-B7D2-7ED4F230252C}" destId="{0C644EEA-B04C-449F-A4BA-57FFF9072C21}" srcOrd="0" destOrd="0" presId="urn:microsoft.com/office/officeart/2005/8/layout/pList1"/>
    <dgm:cxn modelId="{66ACAE6C-99EF-4A0D-8A43-E6A8F251CEBC}" srcId="{8235BBD9-E11E-44E0-A8FF-6FED6C8758B5}" destId="{DDF333F2-D8AA-4DF6-AE59-3AD3477C2AED}" srcOrd="8" destOrd="0" parTransId="{76468147-347C-4A7D-BCED-3A277135A632}" sibTransId="{CD7BCDD4-EE45-4730-B8ED-060591ACB5D6}"/>
    <dgm:cxn modelId="{C975D06D-81A1-4257-AAD1-758D9CD9C9BE}" type="presOf" srcId="{6A93403D-E57A-4238-BD6C-A3C441A44D85}" destId="{DA40C12D-F189-47C5-B55D-D766BCD3870F}" srcOrd="0" destOrd="0" presId="urn:microsoft.com/office/officeart/2005/8/layout/pList1"/>
    <dgm:cxn modelId="{0F7C1652-EF0F-46E9-AADE-61C732D2A7BD}" srcId="{8235BBD9-E11E-44E0-A8FF-6FED6C8758B5}" destId="{70EC7239-4183-4BD1-AA46-CCDA343501BC}" srcOrd="7" destOrd="0" parTransId="{3B9E603A-80F6-4C8E-9073-CFCAB9EBFC6D}" sibTransId="{C673F07C-0734-4A76-A939-C26AB50632EA}"/>
    <dgm:cxn modelId="{FCC63472-7546-4048-A994-F312BB9515D8}" type="presOf" srcId="{70EC7239-4183-4BD1-AA46-CCDA343501BC}" destId="{14A2CCF5-98A6-479F-976D-01F00F8497B1}" srcOrd="0" destOrd="0" presId="urn:microsoft.com/office/officeart/2005/8/layout/pList1"/>
    <dgm:cxn modelId="{BE88BC52-D54A-4FE6-A4FD-A0C9B67E93C7}" type="presOf" srcId="{0F57E0BE-790B-4BCD-821C-547CA7F73528}" destId="{C90091CE-5731-4AAB-BB5C-2574E299DE00}" srcOrd="0" destOrd="0" presId="urn:microsoft.com/office/officeart/2005/8/layout/pList1"/>
    <dgm:cxn modelId="{74EB357E-3859-4080-9F92-7704F6B450D7}" srcId="{8235BBD9-E11E-44E0-A8FF-6FED6C8758B5}" destId="{1C322B86-D079-4C54-8527-849FA9E7196D}" srcOrd="3" destOrd="0" parTransId="{A7C3BCD0-4CF7-49CB-8028-F424745ACDED}" sibTransId="{F7EA932A-E00A-40B2-B17C-54BF1D6DB81E}"/>
    <dgm:cxn modelId="{B84BE185-3156-42B2-BC56-BD087E6865FA}" type="presOf" srcId="{4EC70A36-A21C-4839-9FF1-96B81C4B4F94}" destId="{480DC799-03CA-49B8-B4EA-03E9B5783F93}" srcOrd="0" destOrd="0" presId="urn:microsoft.com/office/officeart/2005/8/layout/pList1"/>
    <dgm:cxn modelId="{2E774A86-50A2-440E-BD4F-FC22A14D473E}" srcId="{8235BBD9-E11E-44E0-A8FF-6FED6C8758B5}" destId="{6A93403D-E57A-4238-BD6C-A3C441A44D85}" srcOrd="11" destOrd="0" parTransId="{5476A489-4E38-46AA-84B0-1905619DDD89}" sibTransId="{D7230AAB-7440-4511-BA0B-E09009166321}"/>
    <dgm:cxn modelId="{B84A8086-1D33-4CE3-9D7E-7D755DE541E9}" srcId="{8235BBD9-E11E-44E0-A8FF-6FED6C8758B5}" destId="{454CDB75-C757-4E6A-B64D-D9601164E54C}" srcOrd="1" destOrd="0" parTransId="{76713194-EE02-44A9-8A0C-0A4990B50D84}" sibTransId="{3D158FB7-04B4-49A8-B01F-12C1E2F1F9EE}"/>
    <dgm:cxn modelId="{FF73B591-276D-46FF-BA3C-6F77107D7444}" type="presOf" srcId="{454CDB75-C757-4E6A-B64D-D9601164E54C}" destId="{22EDFFE2-33C0-4E86-8650-D95249F86F66}" srcOrd="0" destOrd="0" presId="urn:microsoft.com/office/officeart/2005/8/layout/pList1"/>
    <dgm:cxn modelId="{12FA5FA0-508D-47EE-94C4-BDDD59DFF3B7}" type="presOf" srcId="{356C29F2-89AE-42EC-9BA4-4442123F49AC}" destId="{DF39EB79-A315-497C-B767-1E9F6FAD7382}" srcOrd="0" destOrd="0" presId="urn:microsoft.com/office/officeart/2005/8/layout/pList1"/>
    <dgm:cxn modelId="{610AE4A1-830D-4D4C-AC31-626AD73E1D6A}" type="presOf" srcId="{AC6E2A59-E5B2-4DD4-AEE9-E436B250EE00}" destId="{1D13B94B-0B37-4FF5-99B7-B02E8B17F65B}" srcOrd="0" destOrd="0" presId="urn:microsoft.com/office/officeart/2005/8/layout/pList1"/>
    <dgm:cxn modelId="{C66968A7-471B-4283-8C49-DF3AF7EE77C7}" type="presOf" srcId="{D9CBB660-E5DF-4726-83EB-195B9D8203A5}" destId="{5AF18D4D-6B72-49C3-84EE-5F3463CCBCC9}" srcOrd="0" destOrd="0" presId="urn:microsoft.com/office/officeart/2005/8/layout/pList1"/>
    <dgm:cxn modelId="{5689CCA7-93B8-48DD-80C6-59643380BB3E}" type="presOf" srcId="{CD7BCDD4-EE45-4730-B8ED-060591ACB5D6}" destId="{FABECD76-0B1D-45A2-A969-E1A9CCD94DE2}" srcOrd="0" destOrd="0" presId="urn:microsoft.com/office/officeart/2005/8/layout/pList1"/>
    <dgm:cxn modelId="{BF7435B4-AE52-4449-91D5-00824096B85A}" srcId="{8235BBD9-E11E-44E0-A8FF-6FED6C8758B5}" destId="{B8ACE322-3DC2-4AAB-B66B-BC7C1308BBDE}" srcOrd="4" destOrd="0" parTransId="{C239D846-F681-49C8-957A-3855D388C1E5}" sibTransId="{4EC70A36-A21C-4839-9FF1-96B81C4B4F94}"/>
    <dgm:cxn modelId="{F15387B5-A51F-41BD-8355-5672DCD8D221}" type="presOf" srcId="{C673F07C-0734-4A76-A939-C26AB50632EA}" destId="{AA7811FA-6CE3-4674-84AE-5A85D85F28FB}" srcOrd="0" destOrd="0" presId="urn:microsoft.com/office/officeart/2005/8/layout/pList1"/>
    <dgm:cxn modelId="{98968FC4-B65B-4835-9707-E27E0C56B017}" srcId="{8235BBD9-E11E-44E0-A8FF-6FED6C8758B5}" destId="{D9CBB660-E5DF-4726-83EB-195B9D8203A5}" srcOrd="0" destOrd="0" parTransId="{D29A57C7-614C-430F-A6A0-417D4EFBDEE6}" sibTransId="{226679E9-B9A9-4D93-AEBB-F9563A4FF056}"/>
    <dgm:cxn modelId="{29B6BBC5-F514-442F-9B10-CF6A24321861}" type="presOf" srcId="{DDF333F2-D8AA-4DF6-AE59-3AD3477C2AED}" destId="{3F902326-0148-4E3C-8E91-1A079E1ED421}" srcOrd="0" destOrd="0" presId="urn:microsoft.com/office/officeart/2005/8/layout/pList1"/>
    <dgm:cxn modelId="{20DDE8CD-DB39-4ADA-AB52-DF2CCB2C0D14}" srcId="{8235BBD9-E11E-44E0-A8FF-6FED6C8758B5}" destId="{9DBB2230-B571-4D44-9EA1-3A4A25152FEE}" srcOrd="2" destOrd="0" parTransId="{0707E30D-64BD-4B5B-9725-D1C949324E80}" sibTransId="{265B7930-05C9-4B8B-811D-74894AC7F99F}"/>
    <dgm:cxn modelId="{2B2B05D3-FDE8-44B8-9A05-19C9790F3F8B}" type="presOf" srcId="{1C322B86-D079-4C54-8527-849FA9E7196D}" destId="{19156C80-E2D3-449E-9CED-6B103B7439A8}" srcOrd="0" destOrd="0" presId="urn:microsoft.com/office/officeart/2005/8/layout/pList1"/>
    <dgm:cxn modelId="{CECF03DB-3773-4E0A-B61B-B64CBC3C158B}" type="presOf" srcId="{226679E9-B9A9-4D93-AEBB-F9563A4FF056}" destId="{0FCCA277-A3A5-4851-98EC-7E9680572B39}" srcOrd="0" destOrd="0" presId="urn:microsoft.com/office/officeart/2005/8/layout/pList1"/>
    <dgm:cxn modelId="{053649DD-006D-4A6C-ABF9-06722C7BCEB1}" type="presOf" srcId="{8235BBD9-E11E-44E0-A8FF-6FED6C8758B5}" destId="{2B5959B7-645E-4248-8667-F60155D90583}" srcOrd="0" destOrd="0" presId="urn:microsoft.com/office/officeart/2005/8/layout/pList1"/>
    <dgm:cxn modelId="{A1D181E6-27B2-4CE2-9268-21C7F25F6016}" srcId="{8235BBD9-E11E-44E0-A8FF-6FED6C8758B5}" destId="{902D3348-018E-480D-9CC2-A10EA5C20F21}" srcOrd="6" destOrd="0" parTransId="{284ABDAD-06C2-4852-9CAF-F8DB78B89A96}" sibTransId="{84261813-F2C9-4AB3-B56A-52FFFBB65DC9}"/>
    <dgm:cxn modelId="{D412BAE7-8448-43D7-8082-0E832A5F80E2}" type="presOf" srcId="{1772F46E-4F35-48A6-83EE-15E63AAB759D}" destId="{0EF47D8E-5AC5-4AE4-B287-8214D3372DE2}" srcOrd="0" destOrd="0" presId="urn:microsoft.com/office/officeart/2005/8/layout/pList1"/>
    <dgm:cxn modelId="{79A82FEB-B299-4C43-A8E9-4DE407BAEB68}" type="presOf" srcId="{F7EA932A-E00A-40B2-B17C-54BF1D6DB81E}" destId="{E3EF2440-2D8A-43A0-AE53-149FA7740F29}" srcOrd="0" destOrd="0" presId="urn:microsoft.com/office/officeart/2005/8/layout/pList1"/>
    <dgm:cxn modelId="{5FF8BAF1-21F0-42AD-AF21-36FBEBD57B73}" type="presOf" srcId="{3D158FB7-04B4-49A8-B01F-12C1E2F1F9EE}" destId="{D3F2714A-E41F-4689-BF7B-5B1F673237CE}" srcOrd="0" destOrd="0" presId="urn:microsoft.com/office/officeart/2005/8/layout/pList1"/>
    <dgm:cxn modelId="{F00DE8A0-CF1D-402A-AFC2-CBB1AA200A1F}" type="presParOf" srcId="{2B5959B7-645E-4248-8667-F60155D90583}" destId="{35DFC70E-0B0E-4811-8EC1-48C93D150453}" srcOrd="0" destOrd="0" presId="urn:microsoft.com/office/officeart/2005/8/layout/pList1"/>
    <dgm:cxn modelId="{4A118B40-89C7-4459-B1C6-2D34DAEFCEA7}" type="presParOf" srcId="{35DFC70E-0B0E-4811-8EC1-48C93D150453}" destId="{C08088D1-F2BA-4E4F-A1CA-3F6454E429E8}" srcOrd="0" destOrd="0" presId="urn:microsoft.com/office/officeart/2005/8/layout/pList1"/>
    <dgm:cxn modelId="{61564565-EF1D-45EF-BFB5-68E7F1FE7E51}" type="presParOf" srcId="{35DFC70E-0B0E-4811-8EC1-48C93D150453}" destId="{5AF18D4D-6B72-49C3-84EE-5F3463CCBCC9}" srcOrd="1" destOrd="0" presId="urn:microsoft.com/office/officeart/2005/8/layout/pList1"/>
    <dgm:cxn modelId="{4313C6E3-560D-4B06-87E6-21B426125DC8}" type="presParOf" srcId="{2B5959B7-645E-4248-8667-F60155D90583}" destId="{0FCCA277-A3A5-4851-98EC-7E9680572B39}" srcOrd="1" destOrd="0" presId="urn:microsoft.com/office/officeart/2005/8/layout/pList1"/>
    <dgm:cxn modelId="{1B26AFA8-1D97-44D6-B59D-44CA22BEECB9}" type="presParOf" srcId="{2B5959B7-645E-4248-8667-F60155D90583}" destId="{987795AC-67EA-435E-AAB1-47A6C670A02A}" srcOrd="2" destOrd="0" presId="urn:microsoft.com/office/officeart/2005/8/layout/pList1"/>
    <dgm:cxn modelId="{C025FD15-C56C-40D5-976B-867C57CA709A}" type="presParOf" srcId="{987795AC-67EA-435E-AAB1-47A6C670A02A}" destId="{F5DD8328-A3B6-4FFE-89C3-32FA328D66C1}" srcOrd="0" destOrd="0" presId="urn:microsoft.com/office/officeart/2005/8/layout/pList1"/>
    <dgm:cxn modelId="{AC98E2D3-609A-4BF0-BDBC-3539B4B73082}" type="presParOf" srcId="{987795AC-67EA-435E-AAB1-47A6C670A02A}" destId="{22EDFFE2-33C0-4E86-8650-D95249F86F66}" srcOrd="1" destOrd="0" presId="urn:microsoft.com/office/officeart/2005/8/layout/pList1"/>
    <dgm:cxn modelId="{5AA8CB35-6EBE-4B6C-879F-61AB5368272D}" type="presParOf" srcId="{2B5959B7-645E-4248-8667-F60155D90583}" destId="{D3F2714A-E41F-4689-BF7B-5B1F673237CE}" srcOrd="3" destOrd="0" presId="urn:microsoft.com/office/officeart/2005/8/layout/pList1"/>
    <dgm:cxn modelId="{2823F94D-3356-42AA-92CA-6C24CE5E9456}" type="presParOf" srcId="{2B5959B7-645E-4248-8667-F60155D90583}" destId="{34593738-EB96-4E1C-866F-3372571801A5}" srcOrd="4" destOrd="0" presId="urn:microsoft.com/office/officeart/2005/8/layout/pList1"/>
    <dgm:cxn modelId="{4F1711B0-E2C4-44F9-A1B1-1148FEEABF81}" type="presParOf" srcId="{34593738-EB96-4E1C-866F-3372571801A5}" destId="{9C362A59-6957-4DF0-8DED-7BFD1CB20C5A}" srcOrd="0" destOrd="0" presId="urn:microsoft.com/office/officeart/2005/8/layout/pList1"/>
    <dgm:cxn modelId="{6DF3B3F2-7901-4B8F-AFE6-2A72B0CA2BFC}" type="presParOf" srcId="{34593738-EB96-4E1C-866F-3372571801A5}" destId="{9B5ECF36-7F11-4430-91C6-D47AE16D77AD}" srcOrd="1" destOrd="0" presId="urn:microsoft.com/office/officeart/2005/8/layout/pList1"/>
    <dgm:cxn modelId="{6DD7AD86-399D-4AE5-A923-B2425E9AE8AB}" type="presParOf" srcId="{2B5959B7-645E-4248-8667-F60155D90583}" destId="{B13F0B78-AF35-4921-8C2E-EDE9BFD7CC4E}" srcOrd="5" destOrd="0" presId="urn:microsoft.com/office/officeart/2005/8/layout/pList1"/>
    <dgm:cxn modelId="{8AC54628-EAA7-4F51-9511-9FD2D39B2C70}" type="presParOf" srcId="{2B5959B7-645E-4248-8667-F60155D90583}" destId="{C0E87826-66EE-44A9-8CA9-30171EFCB234}" srcOrd="6" destOrd="0" presId="urn:microsoft.com/office/officeart/2005/8/layout/pList1"/>
    <dgm:cxn modelId="{3503C8B8-EE96-4B89-9C33-BCC1BFEB059A}" type="presParOf" srcId="{C0E87826-66EE-44A9-8CA9-30171EFCB234}" destId="{C515CEED-62F6-4481-A482-77C6FB85B642}" srcOrd="0" destOrd="0" presId="urn:microsoft.com/office/officeart/2005/8/layout/pList1"/>
    <dgm:cxn modelId="{B2BC5DA0-4098-4C2B-8793-68E2E38A2A4B}" type="presParOf" srcId="{C0E87826-66EE-44A9-8CA9-30171EFCB234}" destId="{19156C80-E2D3-449E-9CED-6B103B7439A8}" srcOrd="1" destOrd="0" presId="urn:microsoft.com/office/officeart/2005/8/layout/pList1"/>
    <dgm:cxn modelId="{74748007-E37D-4048-B89D-04370E3C59E1}" type="presParOf" srcId="{2B5959B7-645E-4248-8667-F60155D90583}" destId="{E3EF2440-2D8A-43A0-AE53-149FA7740F29}" srcOrd="7" destOrd="0" presId="urn:microsoft.com/office/officeart/2005/8/layout/pList1"/>
    <dgm:cxn modelId="{395EBB5E-F019-4EC3-81A5-D64D82B3689B}" type="presParOf" srcId="{2B5959B7-645E-4248-8667-F60155D90583}" destId="{D1752088-EE63-442A-BFB1-B5E626761CFC}" srcOrd="8" destOrd="0" presId="urn:microsoft.com/office/officeart/2005/8/layout/pList1"/>
    <dgm:cxn modelId="{5486ED5B-3B0A-40D9-A741-E2D174C7A490}" type="presParOf" srcId="{D1752088-EE63-442A-BFB1-B5E626761CFC}" destId="{1FB2F536-AA7C-4034-9579-77A174A0A201}" srcOrd="0" destOrd="0" presId="urn:microsoft.com/office/officeart/2005/8/layout/pList1"/>
    <dgm:cxn modelId="{3BF4531B-9FA6-4263-8409-F717655327C1}" type="presParOf" srcId="{D1752088-EE63-442A-BFB1-B5E626761CFC}" destId="{09AA60E8-6792-4330-884F-705B9B59F37C}" srcOrd="1" destOrd="0" presId="urn:microsoft.com/office/officeart/2005/8/layout/pList1"/>
    <dgm:cxn modelId="{F98B436B-AA38-46D4-BC59-CF52A2C2B13E}" type="presParOf" srcId="{2B5959B7-645E-4248-8667-F60155D90583}" destId="{480DC799-03CA-49B8-B4EA-03E9B5783F93}" srcOrd="9" destOrd="0" presId="urn:microsoft.com/office/officeart/2005/8/layout/pList1"/>
    <dgm:cxn modelId="{FB3B666E-26D6-4D4C-85F6-52A41238B7B7}" type="presParOf" srcId="{2B5959B7-645E-4248-8667-F60155D90583}" destId="{4FE59651-D55C-4748-A1C7-BFBDDB1B8066}" srcOrd="10" destOrd="0" presId="urn:microsoft.com/office/officeart/2005/8/layout/pList1"/>
    <dgm:cxn modelId="{D6008977-20FB-4FBE-BC9E-AA1A47449BBC}" type="presParOf" srcId="{4FE59651-D55C-4748-A1C7-BFBDDB1B8066}" destId="{ABF87FDF-ADCB-4506-B9EB-36D25E5D90B2}" srcOrd="0" destOrd="0" presId="urn:microsoft.com/office/officeart/2005/8/layout/pList1"/>
    <dgm:cxn modelId="{44E210AF-B876-4958-9221-1BBF2E89B8FF}" type="presParOf" srcId="{4FE59651-D55C-4748-A1C7-BFBDDB1B8066}" destId="{0C644EEA-B04C-449F-A4BA-57FFF9072C21}" srcOrd="1" destOrd="0" presId="urn:microsoft.com/office/officeart/2005/8/layout/pList1"/>
    <dgm:cxn modelId="{7C4A91B9-515D-4B94-AABE-DB6B288A1124}" type="presParOf" srcId="{2B5959B7-645E-4248-8667-F60155D90583}" destId="{342BCF34-BB28-47D2-9385-453F8B0AC9C3}" srcOrd="11" destOrd="0" presId="urn:microsoft.com/office/officeart/2005/8/layout/pList1"/>
    <dgm:cxn modelId="{0F7BF19B-A989-4E6A-8A3A-E566903A2B5E}" type="presParOf" srcId="{2B5959B7-645E-4248-8667-F60155D90583}" destId="{F06EC0B5-52C6-4976-AED8-E1BB22E9D9E8}" srcOrd="12" destOrd="0" presId="urn:microsoft.com/office/officeart/2005/8/layout/pList1"/>
    <dgm:cxn modelId="{8068A157-D36E-4752-B2EC-06D92A8AF172}" type="presParOf" srcId="{F06EC0B5-52C6-4976-AED8-E1BB22E9D9E8}" destId="{ABE18902-647A-469E-A739-BA7387FFB1EE}" srcOrd="0" destOrd="0" presId="urn:microsoft.com/office/officeart/2005/8/layout/pList1"/>
    <dgm:cxn modelId="{FB090124-68A7-452B-BDC0-8497DECDE526}" type="presParOf" srcId="{F06EC0B5-52C6-4976-AED8-E1BB22E9D9E8}" destId="{1E79BA02-54E3-440E-8B14-B58834692094}" srcOrd="1" destOrd="0" presId="urn:microsoft.com/office/officeart/2005/8/layout/pList1"/>
    <dgm:cxn modelId="{8F1940A6-C67F-4B9B-8DE9-5D927A51B826}" type="presParOf" srcId="{2B5959B7-645E-4248-8667-F60155D90583}" destId="{479C6745-743F-4205-A463-8DE1827EEB55}" srcOrd="13" destOrd="0" presId="urn:microsoft.com/office/officeart/2005/8/layout/pList1"/>
    <dgm:cxn modelId="{28AA0E3E-B21F-4238-8B8F-6948A579BC5A}" type="presParOf" srcId="{2B5959B7-645E-4248-8667-F60155D90583}" destId="{A933FCAF-1620-4B08-9699-4CDF35573243}" srcOrd="14" destOrd="0" presId="urn:microsoft.com/office/officeart/2005/8/layout/pList1"/>
    <dgm:cxn modelId="{B6AB26E0-3AEF-40C4-948D-5EA77AB7225A}" type="presParOf" srcId="{A933FCAF-1620-4B08-9699-4CDF35573243}" destId="{168AA191-DA89-4C37-99F7-C9E6638D5308}" srcOrd="0" destOrd="0" presId="urn:microsoft.com/office/officeart/2005/8/layout/pList1"/>
    <dgm:cxn modelId="{12ABE767-D3C9-4083-A95C-E576DA5ACEBB}" type="presParOf" srcId="{A933FCAF-1620-4B08-9699-4CDF35573243}" destId="{14A2CCF5-98A6-479F-976D-01F00F8497B1}" srcOrd="1" destOrd="0" presId="urn:microsoft.com/office/officeart/2005/8/layout/pList1"/>
    <dgm:cxn modelId="{6ADE7FC3-8DF8-444E-A432-210048CBC929}" type="presParOf" srcId="{2B5959B7-645E-4248-8667-F60155D90583}" destId="{AA7811FA-6CE3-4674-84AE-5A85D85F28FB}" srcOrd="15" destOrd="0" presId="urn:microsoft.com/office/officeart/2005/8/layout/pList1"/>
    <dgm:cxn modelId="{7B508BF5-7AD4-41AE-A98C-A43F299E8321}" type="presParOf" srcId="{2B5959B7-645E-4248-8667-F60155D90583}" destId="{5BE5C5EC-47DA-4190-A149-F6840734E654}" srcOrd="16" destOrd="0" presId="urn:microsoft.com/office/officeart/2005/8/layout/pList1"/>
    <dgm:cxn modelId="{ADB36DBE-C6AF-4511-A18C-5ABC7E9D339D}" type="presParOf" srcId="{5BE5C5EC-47DA-4190-A149-F6840734E654}" destId="{75391479-BD76-4CD8-B288-81BC644537D8}" srcOrd="0" destOrd="0" presId="urn:microsoft.com/office/officeart/2005/8/layout/pList1"/>
    <dgm:cxn modelId="{E38D16F7-3436-41C9-ACDD-F677E73314E1}" type="presParOf" srcId="{5BE5C5EC-47DA-4190-A149-F6840734E654}" destId="{3F902326-0148-4E3C-8E91-1A079E1ED421}" srcOrd="1" destOrd="0" presId="urn:microsoft.com/office/officeart/2005/8/layout/pList1"/>
    <dgm:cxn modelId="{9CB70AC9-2FFD-4014-B707-4FA6E4D62CE9}" type="presParOf" srcId="{2B5959B7-645E-4248-8667-F60155D90583}" destId="{FABECD76-0B1D-45A2-A969-E1A9CCD94DE2}" srcOrd="17" destOrd="0" presId="urn:microsoft.com/office/officeart/2005/8/layout/pList1"/>
    <dgm:cxn modelId="{596DF9D4-BC2B-4E83-B588-9443E6F3710F}" type="presParOf" srcId="{2B5959B7-645E-4248-8667-F60155D90583}" destId="{DA36F8C5-15E2-4582-8EBB-52D7C1DF9D0D}" srcOrd="18" destOrd="0" presId="urn:microsoft.com/office/officeart/2005/8/layout/pList1"/>
    <dgm:cxn modelId="{D1A87F3D-4712-4D54-AF6B-878670F5667C}" type="presParOf" srcId="{DA36F8C5-15E2-4582-8EBB-52D7C1DF9D0D}" destId="{2D914247-B98D-43DC-8DEF-8D0D0D10E29A}" srcOrd="0" destOrd="0" presId="urn:microsoft.com/office/officeart/2005/8/layout/pList1"/>
    <dgm:cxn modelId="{DA72A8B5-E4FB-4FB1-9BD6-9DCDF525636D}" type="presParOf" srcId="{DA36F8C5-15E2-4582-8EBB-52D7C1DF9D0D}" destId="{0EF47D8E-5AC5-4AE4-B287-8214D3372DE2}" srcOrd="1" destOrd="0" presId="urn:microsoft.com/office/officeart/2005/8/layout/pList1"/>
    <dgm:cxn modelId="{D6151901-DA23-470C-B323-5C3C4A5D8835}" type="presParOf" srcId="{2B5959B7-645E-4248-8667-F60155D90583}" destId="{DF39EB79-A315-497C-B767-1E9F6FAD7382}" srcOrd="19" destOrd="0" presId="urn:microsoft.com/office/officeart/2005/8/layout/pList1"/>
    <dgm:cxn modelId="{17FFE4D6-8AD5-40C6-8129-1DB7C23E246E}" type="presParOf" srcId="{2B5959B7-645E-4248-8667-F60155D90583}" destId="{B6273B53-342A-43EA-911F-5EEC3CD20C21}" srcOrd="20" destOrd="0" presId="urn:microsoft.com/office/officeart/2005/8/layout/pList1"/>
    <dgm:cxn modelId="{062A56C7-49E5-496B-A25F-1EE16300229F}" type="presParOf" srcId="{B6273B53-342A-43EA-911F-5EEC3CD20C21}" destId="{756AE13C-637B-4FB3-A29C-A09143D7D0EC}" srcOrd="0" destOrd="0" presId="urn:microsoft.com/office/officeart/2005/8/layout/pList1"/>
    <dgm:cxn modelId="{3BFD1724-B044-45AA-BE5B-6409A30AE008}" type="presParOf" srcId="{B6273B53-342A-43EA-911F-5EEC3CD20C21}" destId="{1D13B94B-0B37-4FF5-99B7-B02E8B17F65B}" srcOrd="1" destOrd="0" presId="urn:microsoft.com/office/officeart/2005/8/layout/pList1"/>
    <dgm:cxn modelId="{1C4B6253-A417-493B-B3FF-B5E77F41F8A4}" type="presParOf" srcId="{2B5959B7-645E-4248-8667-F60155D90583}" destId="{C90091CE-5731-4AAB-BB5C-2574E299DE00}" srcOrd="21" destOrd="0" presId="urn:microsoft.com/office/officeart/2005/8/layout/pList1"/>
    <dgm:cxn modelId="{A9D8D470-A798-4C42-933E-726264F8BCDB}" type="presParOf" srcId="{2B5959B7-645E-4248-8667-F60155D90583}" destId="{21BAA341-8C9B-4C52-A382-57AE97CBE235}" srcOrd="22" destOrd="0" presId="urn:microsoft.com/office/officeart/2005/8/layout/pList1"/>
    <dgm:cxn modelId="{38F8BE00-87E3-4C20-97F9-6BCDA994519F}" type="presParOf" srcId="{21BAA341-8C9B-4C52-A382-57AE97CBE235}" destId="{25C89757-951B-4EC2-A77A-A2B14211E00B}" srcOrd="0" destOrd="0" presId="urn:microsoft.com/office/officeart/2005/8/layout/pList1"/>
    <dgm:cxn modelId="{0BCC9105-C58C-4643-A95D-1535BFFDAA39}" type="presParOf" srcId="{21BAA341-8C9B-4C52-A382-57AE97CBE235}" destId="{DA40C12D-F189-47C5-B55D-D766BCD3870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2098A3-A5D5-460A-8FF9-E4D1E983150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4EA36A9-9292-4603-9988-23002D1BD60E}">
      <dgm:prSet phldrT="[Text]" custT="1"/>
      <dgm:spPr/>
      <dgm:t>
        <a:bodyPr/>
        <a:lstStyle/>
        <a:p>
          <a:r>
            <a:rPr lang="en-IN" sz="1800" b="1" dirty="0"/>
            <a:t>Productivity and Resilience in Agriculture</a:t>
          </a:r>
        </a:p>
      </dgm:t>
    </dgm:pt>
    <dgm:pt modelId="{C9AB6925-3462-4EE0-95DF-8D0299E8EE33}" type="parTrans" cxnId="{818FE051-FF5E-467C-8A4B-4057C6DFA761}">
      <dgm:prSet/>
      <dgm:spPr/>
      <dgm:t>
        <a:bodyPr/>
        <a:lstStyle/>
        <a:p>
          <a:endParaRPr lang="en-IN" sz="1400" b="1"/>
        </a:p>
      </dgm:t>
    </dgm:pt>
    <dgm:pt modelId="{5D8E9002-717A-478B-986C-772DCF9EF2A1}" type="sibTrans" cxnId="{818FE051-FF5E-467C-8A4B-4057C6DFA761}">
      <dgm:prSet/>
      <dgm:spPr/>
      <dgm:t>
        <a:bodyPr/>
        <a:lstStyle/>
        <a:p>
          <a:endParaRPr lang="en-IN" sz="1400" b="1"/>
        </a:p>
      </dgm:t>
    </dgm:pt>
    <dgm:pt modelId="{1B746D1B-8072-4055-B240-F2D987EBFEE1}">
      <dgm:prSet custT="1"/>
      <dgm:spPr/>
      <dgm:t>
        <a:bodyPr/>
        <a:lstStyle/>
        <a:p>
          <a:r>
            <a:rPr lang="en-IN" sz="1800" b="1" dirty="0"/>
            <a:t>Employment &amp; Skilling</a:t>
          </a:r>
        </a:p>
      </dgm:t>
    </dgm:pt>
    <dgm:pt modelId="{88DE605B-3C2E-4BAE-A548-7A4498297FBA}" type="parTrans" cxnId="{B6322528-3E67-4616-90CC-481BE20CBAB7}">
      <dgm:prSet/>
      <dgm:spPr/>
      <dgm:t>
        <a:bodyPr/>
        <a:lstStyle/>
        <a:p>
          <a:endParaRPr lang="en-IN" sz="1400" b="1"/>
        </a:p>
      </dgm:t>
    </dgm:pt>
    <dgm:pt modelId="{F156E67E-2038-4440-A268-E9A368C6B634}" type="sibTrans" cxnId="{B6322528-3E67-4616-90CC-481BE20CBAB7}">
      <dgm:prSet/>
      <dgm:spPr/>
      <dgm:t>
        <a:bodyPr/>
        <a:lstStyle/>
        <a:p>
          <a:endParaRPr lang="en-IN" sz="1400" b="1"/>
        </a:p>
      </dgm:t>
    </dgm:pt>
    <dgm:pt modelId="{536F18EF-9A14-4691-8992-A3A848464007}">
      <dgm:prSet custT="1"/>
      <dgm:spPr/>
      <dgm:t>
        <a:bodyPr/>
        <a:lstStyle/>
        <a:p>
          <a:r>
            <a:rPr lang="en-IN" sz="1800" b="1" dirty="0"/>
            <a:t>Inclusive Human Resource Development and Social Justice</a:t>
          </a:r>
        </a:p>
      </dgm:t>
    </dgm:pt>
    <dgm:pt modelId="{28D115EF-5964-4FC7-A441-E7740A2B18FC}" type="parTrans" cxnId="{5C93369E-987F-43EE-B611-B9D70237E21B}">
      <dgm:prSet/>
      <dgm:spPr/>
      <dgm:t>
        <a:bodyPr/>
        <a:lstStyle/>
        <a:p>
          <a:endParaRPr lang="en-IN" sz="1400" b="1"/>
        </a:p>
      </dgm:t>
    </dgm:pt>
    <dgm:pt modelId="{3A4BB942-D6AC-45DF-A955-F10BC5C41D3A}" type="sibTrans" cxnId="{5C93369E-987F-43EE-B611-B9D70237E21B}">
      <dgm:prSet/>
      <dgm:spPr/>
      <dgm:t>
        <a:bodyPr/>
        <a:lstStyle/>
        <a:p>
          <a:endParaRPr lang="en-IN" sz="1400" b="1"/>
        </a:p>
      </dgm:t>
    </dgm:pt>
    <dgm:pt modelId="{2D8F6AD8-9A32-44F8-8F61-97005ED5E4A9}">
      <dgm:prSet custT="1"/>
      <dgm:spPr/>
      <dgm:t>
        <a:bodyPr/>
        <a:lstStyle/>
        <a:p>
          <a:r>
            <a:rPr lang="en-IN" sz="1800" b="1" dirty="0"/>
            <a:t>Manufacturing &amp; Services</a:t>
          </a:r>
        </a:p>
      </dgm:t>
    </dgm:pt>
    <dgm:pt modelId="{40132873-FAC7-4CF3-A6C2-B06BF8FA6500}" type="parTrans" cxnId="{9D28C8B8-DB4F-4FB5-B881-A011026ACD66}">
      <dgm:prSet/>
      <dgm:spPr/>
      <dgm:t>
        <a:bodyPr/>
        <a:lstStyle/>
        <a:p>
          <a:endParaRPr lang="en-IN" sz="1400" b="1"/>
        </a:p>
      </dgm:t>
    </dgm:pt>
    <dgm:pt modelId="{ED6F2AC3-1F26-4327-8C38-7372D12677BD}" type="sibTrans" cxnId="{9D28C8B8-DB4F-4FB5-B881-A011026ACD66}">
      <dgm:prSet/>
      <dgm:spPr/>
      <dgm:t>
        <a:bodyPr/>
        <a:lstStyle/>
        <a:p>
          <a:endParaRPr lang="en-IN" sz="1400" b="1"/>
        </a:p>
      </dgm:t>
    </dgm:pt>
    <dgm:pt modelId="{F2EF4D46-5BC4-47D7-8FBA-F63C39916204}">
      <dgm:prSet custT="1"/>
      <dgm:spPr/>
      <dgm:t>
        <a:bodyPr/>
        <a:lstStyle/>
        <a:p>
          <a:r>
            <a:rPr lang="en-IN" sz="1800" b="1" dirty="0"/>
            <a:t>Urban Development</a:t>
          </a:r>
        </a:p>
      </dgm:t>
    </dgm:pt>
    <dgm:pt modelId="{B0E8CDBC-E258-44AA-BC51-563997424A21}" type="parTrans" cxnId="{476F3F6B-51FF-4D06-AFCD-53A10CB9E940}">
      <dgm:prSet/>
      <dgm:spPr/>
      <dgm:t>
        <a:bodyPr/>
        <a:lstStyle/>
        <a:p>
          <a:endParaRPr lang="en-IN" sz="1400" b="1"/>
        </a:p>
      </dgm:t>
    </dgm:pt>
    <dgm:pt modelId="{96176A50-9CE8-4821-ACCE-7028D7893C9D}" type="sibTrans" cxnId="{476F3F6B-51FF-4D06-AFCD-53A10CB9E940}">
      <dgm:prSet/>
      <dgm:spPr/>
      <dgm:t>
        <a:bodyPr/>
        <a:lstStyle/>
        <a:p>
          <a:endParaRPr lang="en-IN" sz="1400" b="1"/>
        </a:p>
      </dgm:t>
    </dgm:pt>
    <dgm:pt modelId="{05A35290-1BD7-4512-BF82-78EE9655F217}">
      <dgm:prSet custT="1"/>
      <dgm:spPr/>
      <dgm:t>
        <a:bodyPr/>
        <a:lstStyle/>
        <a:p>
          <a:r>
            <a:rPr lang="en-IN" sz="1800" b="1" dirty="0"/>
            <a:t>Energy Security</a:t>
          </a:r>
        </a:p>
      </dgm:t>
    </dgm:pt>
    <dgm:pt modelId="{F7C2137A-7D5D-4D52-89BC-5D76427081C5}" type="parTrans" cxnId="{9498FF3B-93B1-45D1-BBF3-F31B4DFCB77E}">
      <dgm:prSet/>
      <dgm:spPr/>
      <dgm:t>
        <a:bodyPr/>
        <a:lstStyle/>
        <a:p>
          <a:endParaRPr lang="en-IN" sz="1400" b="1"/>
        </a:p>
      </dgm:t>
    </dgm:pt>
    <dgm:pt modelId="{8DC35884-1668-4593-9956-F68CFA35B112}" type="sibTrans" cxnId="{9498FF3B-93B1-45D1-BBF3-F31B4DFCB77E}">
      <dgm:prSet/>
      <dgm:spPr/>
      <dgm:t>
        <a:bodyPr/>
        <a:lstStyle/>
        <a:p>
          <a:endParaRPr lang="en-IN" sz="1400" b="1"/>
        </a:p>
      </dgm:t>
    </dgm:pt>
    <dgm:pt modelId="{E3D00DB1-D190-43AC-BBBC-817D4B61FBF4}">
      <dgm:prSet custT="1"/>
      <dgm:spPr/>
      <dgm:t>
        <a:bodyPr/>
        <a:lstStyle/>
        <a:p>
          <a:r>
            <a:rPr lang="en-IN" sz="1800" b="1" dirty="0"/>
            <a:t>Infrastructure</a:t>
          </a:r>
        </a:p>
      </dgm:t>
    </dgm:pt>
    <dgm:pt modelId="{B63DA273-58EF-43F6-8780-C447B4258D0C}" type="parTrans" cxnId="{66C4573D-4D1C-427F-9AB8-765180C5F8AA}">
      <dgm:prSet/>
      <dgm:spPr/>
      <dgm:t>
        <a:bodyPr/>
        <a:lstStyle/>
        <a:p>
          <a:endParaRPr lang="en-IN" sz="1400" b="1"/>
        </a:p>
      </dgm:t>
    </dgm:pt>
    <dgm:pt modelId="{EA50BFBC-C88D-4C11-AECA-A2BD9CB71D42}" type="sibTrans" cxnId="{66C4573D-4D1C-427F-9AB8-765180C5F8AA}">
      <dgm:prSet/>
      <dgm:spPr/>
      <dgm:t>
        <a:bodyPr/>
        <a:lstStyle/>
        <a:p>
          <a:endParaRPr lang="en-IN" sz="1400" b="1"/>
        </a:p>
      </dgm:t>
    </dgm:pt>
    <dgm:pt modelId="{F8DC0461-BB1F-4883-BFE7-749C9355FE14}">
      <dgm:prSet custT="1"/>
      <dgm:spPr/>
      <dgm:t>
        <a:bodyPr/>
        <a:lstStyle/>
        <a:p>
          <a:r>
            <a:rPr lang="en-IN" sz="1800" b="1" dirty="0"/>
            <a:t>Innovation, Research &amp; Development</a:t>
          </a:r>
        </a:p>
      </dgm:t>
    </dgm:pt>
    <dgm:pt modelId="{FCBF1419-EB0F-4620-97A0-BBD5B3387C00}" type="parTrans" cxnId="{1E57A057-3D05-45D4-B25D-BEBC3CB68982}">
      <dgm:prSet/>
      <dgm:spPr/>
      <dgm:t>
        <a:bodyPr/>
        <a:lstStyle/>
        <a:p>
          <a:endParaRPr lang="en-IN" sz="1400" b="1"/>
        </a:p>
      </dgm:t>
    </dgm:pt>
    <dgm:pt modelId="{7F7E542E-A8B5-4209-82A1-1F6A00407719}" type="sibTrans" cxnId="{1E57A057-3D05-45D4-B25D-BEBC3CB68982}">
      <dgm:prSet/>
      <dgm:spPr/>
      <dgm:t>
        <a:bodyPr/>
        <a:lstStyle/>
        <a:p>
          <a:endParaRPr lang="en-IN" sz="1400" b="1"/>
        </a:p>
      </dgm:t>
    </dgm:pt>
    <dgm:pt modelId="{5EB6AFA4-E893-4E98-9E3B-C37395D91DC9}">
      <dgm:prSet custT="1"/>
      <dgm:spPr/>
      <dgm:t>
        <a:bodyPr/>
        <a:lstStyle/>
        <a:p>
          <a:r>
            <a:rPr lang="en-IN" sz="1800" b="1" dirty="0"/>
            <a:t>Next Generation Reforms</a:t>
          </a:r>
        </a:p>
      </dgm:t>
    </dgm:pt>
    <dgm:pt modelId="{7EF251CB-6EAD-45EE-BC0C-D3F746683A1B}" type="parTrans" cxnId="{7044AD0A-3F08-47B9-815F-DBD5D60BA329}">
      <dgm:prSet/>
      <dgm:spPr/>
      <dgm:t>
        <a:bodyPr/>
        <a:lstStyle/>
        <a:p>
          <a:endParaRPr lang="en-IN" sz="1400" b="1"/>
        </a:p>
      </dgm:t>
    </dgm:pt>
    <dgm:pt modelId="{61D499B5-F6D0-4D9B-9989-4FD772EE110C}" type="sibTrans" cxnId="{7044AD0A-3F08-47B9-815F-DBD5D60BA329}">
      <dgm:prSet/>
      <dgm:spPr/>
      <dgm:t>
        <a:bodyPr/>
        <a:lstStyle/>
        <a:p>
          <a:endParaRPr lang="en-IN" sz="1400" b="1"/>
        </a:p>
      </dgm:t>
    </dgm:pt>
    <dgm:pt modelId="{49F981F5-B0C1-45D0-BEAC-9B8E19680EDE}" type="pres">
      <dgm:prSet presAssocID="{FA2098A3-A5D5-460A-8FF9-E4D1E983150E}" presName="Name0" presStyleCnt="0">
        <dgm:presLayoutVars>
          <dgm:dir/>
          <dgm:resizeHandles val="exact"/>
        </dgm:presLayoutVars>
      </dgm:prSet>
      <dgm:spPr/>
    </dgm:pt>
    <dgm:pt modelId="{7D8BDBA1-73DD-49D4-9AD1-FFCC40CE65E3}" type="pres">
      <dgm:prSet presAssocID="{E4EA36A9-9292-4603-9988-23002D1BD60E}" presName="compNode" presStyleCnt="0"/>
      <dgm:spPr/>
    </dgm:pt>
    <dgm:pt modelId="{EC088A21-657E-428F-9F4C-A51F9B7F87E1}" type="pres">
      <dgm:prSet presAssocID="{E4EA36A9-9292-4603-9988-23002D1BD60E}" presName="pictRect" presStyleLbl="node1" presStyleIdx="0" presStyleCnt="9" custScaleX="117484" custScaleY="77823" custLinFactNeighborX="-2264" custLinFactNeighborY="7205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8757601-3F26-4D13-BD35-742C319AF97F}" type="pres">
      <dgm:prSet presAssocID="{E4EA36A9-9292-4603-9988-23002D1BD60E}" presName="textRect" presStyleLbl="revTx" presStyleIdx="0" presStyleCnt="9" custScaleX="159280" custScaleY="162493">
        <dgm:presLayoutVars>
          <dgm:bulletEnabled val="1"/>
        </dgm:presLayoutVars>
      </dgm:prSet>
      <dgm:spPr/>
    </dgm:pt>
    <dgm:pt modelId="{0F38F834-5429-44F9-B7EA-43FC1D989F78}" type="pres">
      <dgm:prSet presAssocID="{5D8E9002-717A-478B-986C-772DCF9EF2A1}" presName="sibTrans" presStyleLbl="sibTrans2D1" presStyleIdx="0" presStyleCnt="0"/>
      <dgm:spPr/>
    </dgm:pt>
    <dgm:pt modelId="{2421F7BB-AA43-4002-B5AF-91A5D2569E28}" type="pres">
      <dgm:prSet presAssocID="{1B746D1B-8072-4055-B240-F2D987EBFEE1}" presName="compNode" presStyleCnt="0"/>
      <dgm:spPr/>
    </dgm:pt>
    <dgm:pt modelId="{6504C50F-0969-47CC-8F4F-F6231FBFA79F}" type="pres">
      <dgm:prSet presAssocID="{1B746D1B-8072-4055-B240-F2D987EBFEE1}" presName="pictRect" presStyleLbl="node1" presStyleIdx="1" presStyleCnt="9"/>
      <dgm:spPr>
        <a:blipFill rotWithShape="1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465215C-39CA-47E7-814C-EAE63F5E1F98}" type="pres">
      <dgm:prSet presAssocID="{1B746D1B-8072-4055-B240-F2D987EBFEE1}" presName="textRect" presStyleLbl="revTx" presStyleIdx="1" presStyleCnt="9" custScaleX="125509">
        <dgm:presLayoutVars>
          <dgm:bulletEnabled val="1"/>
        </dgm:presLayoutVars>
      </dgm:prSet>
      <dgm:spPr/>
    </dgm:pt>
    <dgm:pt modelId="{804ED59D-EF5C-47A6-8EA4-5861FB2C1277}" type="pres">
      <dgm:prSet presAssocID="{F156E67E-2038-4440-A268-E9A368C6B634}" presName="sibTrans" presStyleLbl="sibTrans2D1" presStyleIdx="0" presStyleCnt="0"/>
      <dgm:spPr/>
    </dgm:pt>
    <dgm:pt modelId="{0BA0900D-895A-4136-AB7E-ACDD45D7D012}" type="pres">
      <dgm:prSet presAssocID="{536F18EF-9A14-4691-8992-A3A848464007}" presName="compNode" presStyleCnt="0"/>
      <dgm:spPr/>
    </dgm:pt>
    <dgm:pt modelId="{C900F3E0-C5B4-462C-8ABB-BBA5BFC5C9AF}" type="pres">
      <dgm:prSet presAssocID="{536F18EF-9A14-4691-8992-A3A848464007}" presName="pictRect" presStyleLbl="node1" presStyleIdx="2" presStyleCnt="9"/>
      <dgm:spPr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A0CD511-6898-4D58-AFCF-30E3E67A28AD}" type="pres">
      <dgm:prSet presAssocID="{536F18EF-9A14-4691-8992-A3A848464007}" presName="textRect" presStyleLbl="revTx" presStyleIdx="2" presStyleCnt="9" custScaleX="146766" custScaleY="151824">
        <dgm:presLayoutVars>
          <dgm:bulletEnabled val="1"/>
        </dgm:presLayoutVars>
      </dgm:prSet>
      <dgm:spPr/>
    </dgm:pt>
    <dgm:pt modelId="{DF2A58F6-99B9-4AAE-B3E0-EC3F22B2C970}" type="pres">
      <dgm:prSet presAssocID="{3A4BB942-D6AC-45DF-A955-F10BC5C41D3A}" presName="sibTrans" presStyleLbl="sibTrans2D1" presStyleIdx="0" presStyleCnt="0"/>
      <dgm:spPr/>
    </dgm:pt>
    <dgm:pt modelId="{053462E6-D3F3-4719-8616-E8D2AA2234E4}" type="pres">
      <dgm:prSet presAssocID="{2D8F6AD8-9A32-44F8-8F61-97005ED5E4A9}" presName="compNode" presStyleCnt="0"/>
      <dgm:spPr/>
    </dgm:pt>
    <dgm:pt modelId="{9C10F9F0-8FEC-41F5-A158-E123BCD30662}" type="pres">
      <dgm:prSet presAssocID="{2D8F6AD8-9A32-44F8-8F61-97005ED5E4A9}" presName="pictRect" presStyleLbl="node1" presStyleIdx="3" presStyleCnt="9" custScaleX="70795" custScaleY="96248"/>
      <dgm:spPr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635BE74-A75E-48A8-9348-7C45884E1935}" type="pres">
      <dgm:prSet presAssocID="{2D8F6AD8-9A32-44F8-8F61-97005ED5E4A9}" presName="textRect" presStyleLbl="revTx" presStyleIdx="3" presStyleCnt="9" custScaleX="81765" custScaleY="41264">
        <dgm:presLayoutVars>
          <dgm:bulletEnabled val="1"/>
        </dgm:presLayoutVars>
      </dgm:prSet>
      <dgm:spPr/>
    </dgm:pt>
    <dgm:pt modelId="{49A997C5-816A-4116-99BB-7097D8A2675C}" type="pres">
      <dgm:prSet presAssocID="{ED6F2AC3-1F26-4327-8C38-7372D12677BD}" presName="sibTrans" presStyleLbl="sibTrans2D1" presStyleIdx="0" presStyleCnt="0"/>
      <dgm:spPr/>
    </dgm:pt>
    <dgm:pt modelId="{DF914347-2BF6-4588-BB1B-F76BBD4D1CAE}" type="pres">
      <dgm:prSet presAssocID="{F2EF4D46-5BC4-47D7-8FBA-F63C39916204}" presName="compNode" presStyleCnt="0"/>
      <dgm:spPr/>
    </dgm:pt>
    <dgm:pt modelId="{F798A34F-51FC-44AF-A99F-0F3B9A781A6A}" type="pres">
      <dgm:prSet presAssocID="{F2EF4D46-5BC4-47D7-8FBA-F63C39916204}" presName="pictRect" presStyleLbl="node1" presStyleIdx="4" presStyleCnt="9" custFlipVert="0" custScaleX="116161" custScaleY="121804"/>
      <dgm:spPr>
        <a:blipFill rotWithShape="1"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C5389E33-E555-4B3C-B3FE-DA7BCA3E00D5}" type="pres">
      <dgm:prSet presAssocID="{F2EF4D46-5BC4-47D7-8FBA-F63C39916204}" presName="textRect" presStyleLbl="revTx" presStyleIdx="4" presStyleCnt="9" custScaleX="128171">
        <dgm:presLayoutVars>
          <dgm:bulletEnabled val="1"/>
        </dgm:presLayoutVars>
      </dgm:prSet>
      <dgm:spPr/>
    </dgm:pt>
    <dgm:pt modelId="{D515E3BD-A067-44D5-88D4-6C40373941BE}" type="pres">
      <dgm:prSet presAssocID="{96176A50-9CE8-4821-ACCE-7028D7893C9D}" presName="sibTrans" presStyleLbl="sibTrans2D1" presStyleIdx="0" presStyleCnt="0"/>
      <dgm:spPr/>
    </dgm:pt>
    <dgm:pt modelId="{E1E02461-78C4-4FF0-B260-9CAF16F7E0DE}" type="pres">
      <dgm:prSet presAssocID="{05A35290-1BD7-4512-BF82-78EE9655F217}" presName="compNode" presStyleCnt="0"/>
      <dgm:spPr/>
    </dgm:pt>
    <dgm:pt modelId="{43451F61-A320-4068-90B9-4AF74AFD5E17}" type="pres">
      <dgm:prSet presAssocID="{05A35290-1BD7-4512-BF82-78EE9655F217}" presName="pictRect" presStyleLbl="node1" presStyleIdx="5" presStyleCnt="9" custLinFactNeighborY="16758"/>
      <dgm:spPr>
        <a:blipFill rotWithShape="1">
          <a:blip xmlns:r="http://schemas.openxmlformats.org/officeDocument/2006/relationships"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6477918-EA24-4A93-A8E0-546AFA78622D}" type="pres">
      <dgm:prSet presAssocID="{05A35290-1BD7-4512-BF82-78EE9655F217}" presName="textRect" presStyleLbl="revTx" presStyleIdx="5" presStyleCnt="9" custLinFactNeighborY="31122">
        <dgm:presLayoutVars>
          <dgm:bulletEnabled val="1"/>
        </dgm:presLayoutVars>
      </dgm:prSet>
      <dgm:spPr/>
    </dgm:pt>
    <dgm:pt modelId="{6C16BC28-3AF2-491B-81F3-30D4D1DB1E2A}" type="pres">
      <dgm:prSet presAssocID="{8DC35884-1668-4593-9956-F68CFA35B112}" presName="sibTrans" presStyleLbl="sibTrans2D1" presStyleIdx="0" presStyleCnt="0"/>
      <dgm:spPr/>
    </dgm:pt>
    <dgm:pt modelId="{211A0761-100C-4429-A1D8-C4DFF74C0F35}" type="pres">
      <dgm:prSet presAssocID="{E3D00DB1-D190-43AC-BBBC-817D4B61FBF4}" presName="compNode" presStyleCnt="0"/>
      <dgm:spPr/>
    </dgm:pt>
    <dgm:pt modelId="{91FD4D85-5846-4E05-947D-DBF7F5350CCA}" type="pres">
      <dgm:prSet presAssocID="{E3D00DB1-D190-43AC-BBBC-817D4B61FBF4}" presName="pictRect" presStyleLbl="node1" presStyleIdx="6" presStyleCnt="9" custScaleX="125425" custScaleY="67865" custLinFactNeighborX="-7574" custLinFactNeighborY="18819"/>
      <dgm:spPr>
        <a:blipFill rotWithShape="1">
          <a:blip xmlns:r="http://schemas.openxmlformats.org/officeDocument/2006/relationships"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FA43BB1F-C639-45E3-9A04-F2D907C7C3C6}" type="pres">
      <dgm:prSet presAssocID="{E3D00DB1-D190-43AC-BBBC-817D4B61FBF4}" presName="textRect" presStyleLbl="revTx" presStyleIdx="6" presStyleCnt="9" custScaleX="137730" custLinFactNeighborY="31122">
        <dgm:presLayoutVars>
          <dgm:bulletEnabled val="1"/>
        </dgm:presLayoutVars>
      </dgm:prSet>
      <dgm:spPr/>
    </dgm:pt>
    <dgm:pt modelId="{F2307E87-E4B9-4923-ABF3-93B05BD5CE5F}" type="pres">
      <dgm:prSet presAssocID="{EA50BFBC-C88D-4C11-AECA-A2BD9CB71D42}" presName="sibTrans" presStyleLbl="sibTrans2D1" presStyleIdx="0" presStyleCnt="0"/>
      <dgm:spPr/>
    </dgm:pt>
    <dgm:pt modelId="{3B267D5B-26B9-49DE-83FF-A21F8392AA85}" type="pres">
      <dgm:prSet presAssocID="{F8DC0461-BB1F-4883-BFE7-749C9355FE14}" presName="compNode" presStyleCnt="0"/>
      <dgm:spPr/>
    </dgm:pt>
    <dgm:pt modelId="{0BC69937-1C71-4E10-ABA3-4CC1258FF621}" type="pres">
      <dgm:prSet presAssocID="{F8DC0461-BB1F-4883-BFE7-749C9355FE14}" presName="pictRect" presStyleLbl="node1" presStyleIdx="7" presStyleCnt="9" custFlipVert="0" custScaleX="78058" custScaleY="75251" custLinFactNeighborX="17444" custLinFactNeighborY="16591"/>
      <dgm:spPr>
        <a:blipFill rotWithShape="1">
          <a:blip xmlns:r="http://schemas.openxmlformats.org/officeDocument/2006/relationships"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591CD01F-44F0-4E6A-AB1A-92F8BD46CE7F}" type="pres">
      <dgm:prSet presAssocID="{F8DC0461-BB1F-4883-BFE7-749C9355FE14}" presName="textRect" presStyleLbl="revTx" presStyleIdx="7" presStyleCnt="9" custScaleX="178726" custScaleY="86276" custLinFactNeighborY="31122">
        <dgm:presLayoutVars>
          <dgm:bulletEnabled val="1"/>
        </dgm:presLayoutVars>
      </dgm:prSet>
      <dgm:spPr/>
    </dgm:pt>
    <dgm:pt modelId="{1EEB0AED-1BF1-4D86-9117-316681535D75}" type="pres">
      <dgm:prSet presAssocID="{7F7E542E-A8B5-4209-82A1-1F6A00407719}" presName="sibTrans" presStyleLbl="sibTrans2D1" presStyleIdx="0" presStyleCnt="0"/>
      <dgm:spPr/>
    </dgm:pt>
    <dgm:pt modelId="{3C4B5753-A11A-4447-8E5C-0232ADB41D2C}" type="pres">
      <dgm:prSet presAssocID="{5EB6AFA4-E893-4E98-9E3B-C37395D91DC9}" presName="compNode" presStyleCnt="0"/>
      <dgm:spPr/>
    </dgm:pt>
    <dgm:pt modelId="{0CF20F8C-750A-410F-891F-2C79AACBA46C}" type="pres">
      <dgm:prSet presAssocID="{5EB6AFA4-E893-4E98-9E3B-C37395D91DC9}" presName="pictRect" presStyleLbl="node1" presStyleIdx="8" presStyleCnt="9" custScaleX="63811" custScaleY="77759" custLinFactNeighborY="16758"/>
      <dgm:spPr>
        <a:blipFill rotWithShape="1">
          <a:blip xmlns:r="http://schemas.openxmlformats.org/officeDocument/2006/relationships"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B3F5D50-A9AB-4B62-A669-4E06D3F09964}" type="pres">
      <dgm:prSet presAssocID="{5EB6AFA4-E893-4E98-9E3B-C37395D91DC9}" presName="textRect" presStyleLbl="revTx" presStyleIdx="8" presStyleCnt="9" custScaleX="136479" custScaleY="116048" custLinFactNeighborY="31122">
        <dgm:presLayoutVars>
          <dgm:bulletEnabled val="1"/>
        </dgm:presLayoutVars>
      </dgm:prSet>
      <dgm:spPr/>
    </dgm:pt>
  </dgm:ptLst>
  <dgm:cxnLst>
    <dgm:cxn modelId="{E15FFA03-2E01-4B83-875E-756EE3FB940D}" type="presOf" srcId="{7F7E542E-A8B5-4209-82A1-1F6A00407719}" destId="{1EEB0AED-1BF1-4D86-9117-316681535D75}" srcOrd="0" destOrd="0" presId="urn:microsoft.com/office/officeart/2005/8/layout/pList1"/>
    <dgm:cxn modelId="{83723704-F7DF-46B1-A7AB-6B67A0CE826D}" type="presOf" srcId="{8DC35884-1668-4593-9956-F68CFA35B112}" destId="{6C16BC28-3AF2-491B-81F3-30D4D1DB1E2A}" srcOrd="0" destOrd="0" presId="urn:microsoft.com/office/officeart/2005/8/layout/pList1"/>
    <dgm:cxn modelId="{7044AD0A-3F08-47B9-815F-DBD5D60BA329}" srcId="{FA2098A3-A5D5-460A-8FF9-E4D1E983150E}" destId="{5EB6AFA4-E893-4E98-9E3B-C37395D91DC9}" srcOrd="8" destOrd="0" parTransId="{7EF251CB-6EAD-45EE-BC0C-D3F746683A1B}" sibTransId="{61D499B5-F6D0-4D9B-9989-4FD772EE110C}"/>
    <dgm:cxn modelId="{CD27F60F-88B8-4FB3-9337-05D120F1659B}" type="presOf" srcId="{EA50BFBC-C88D-4C11-AECA-A2BD9CB71D42}" destId="{F2307E87-E4B9-4923-ABF3-93B05BD5CE5F}" srcOrd="0" destOrd="0" presId="urn:microsoft.com/office/officeart/2005/8/layout/pList1"/>
    <dgm:cxn modelId="{8EE26212-782D-4820-9C96-B3A446998FA4}" type="presOf" srcId="{F2EF4D46-5BC4-47D7-8FBA-F63C39916204}" destId="{C5389E33-E555-4B3C-B3FE-DA7BCA3E00D5}" srcOrd="0" destOrd="0" presId="urn:microsoft.com/office/officeart/2005/8/layout/pList1"/>
    <dgm:cxn modelId="{FE359F1F-F557-44A0-9A25-F25E303092F8}" type="presOf" srcId="{5EB6AFA4-E893-4E98-9E3B-C37395D91DC9}" destId="{DB3F5D50-A9AB-4B62-A669-4E06D3F09964}" srcOrd="0" destOrd="0" presId="urn:microsoft.com/office/officeart/2005/8/layout/pList1"/>
    <dgm:cxn modelId="{B6322528-3E67-4616-90CC-481BE20CBAB7}" srcId="{FA2098A3-A5D5-460A-8FF9-E4D1E983150E}" destId="{1B746D1B-8072-4055-B240-F2D987EBFEE1}" srcOrd="1" destOrd="0" parTransId="{88DE605B-3C2E-4BAE-A548-7A4498297FBA}" sibTransId="{F156E67E-2038-4440-A268-E9A368C6B634}"/>
    <dgm:cxn modelId="{5978D92F-A90C-4291-90D7-DD66302A56F3}" type="presOf" srcId="{536F18EF-9A14-4691-8992-A3A848464007}" destId="{6A0CD511-6898-4D58-AFCF-30E3E67A28AD}" srcOrd="0" destOrd="0" presId="urn:microsoft.com/office/officeart/2005/8/layout/pList1"/>
    <dgm:cxn modelId="{9498FF3B-93B1-45D1-BBF3-F31B4DFCB77E}" srcId="{FA2098A3-A5D5-460A-8FF9-E4D1E983150E}" destId="{05A35290-1BD7-4512-BF82-78EE9655F217}" srcOrd="5" destOrd="0" parTransId="{F7C2137A-7D5D-4D52-89BC-5D76427081C5}" sibTransId="{8DC35884-1668-4593-9956-F68CFA35B112}"/>
    <dgm:cxn modelId="{66C4573D-4D1C-427F-9AB8-765180C5F8AA}" srcId="{FA2098A3-A5D5-460A-8FF9-E4D1E983150E}" destId="{E3D00DB1-D190-43AC-BBBC-817D4B61FBF4}" srcOrd="6" destOrd="0" parTransId="{B63DA273-58EF-43F6-8780-C447B4258D0C}" sibTransId="{EA50BFBC-C88D-4C11-AECA-A2BD9CB71D42}"/>
    <dgm:cxn modelId="{BE71D25F-4025-4419-BD73-D4FA1F08F1EC}" type="presOf" srcId="{F156E67E-2038-4440-A268-E9A368C6B634}" destId="{804ED59D-EF5C-47A6-8EA4-5861FB2C1277}" srcOrd="0" destOrd="0" presId="urn:microsoft.com/office/officeart/2005/8/layout/pList1"/>
    <dgm:cxn modelId="{DB325A49-60A0-46D5-B496-CEDD9FB39226}" type="presOf" srcId="{E4EA36A9-9292-4603-9988-23002D1BD60E}" destId="{B8757601-3F26-4D13-BD35-742C319AF97F}" srcOrd="0" destOrd="0" presId="urn:microsoft.com/office/officeart/2005/8/layout/pList1"/>
    <dgm:cxn modelId="{1C41166A-12D8-45E4-9A84-691CD6B68E22}" type="presOf" srcId="{1B746D1B-8072-4055-B240-F2D987EBFEE1}" destId="{7465215C-39CA-47E7-814C-EAE63F5E1F98}" srcOrd="0" destOrd="0" presId="urn:microsoft.com/office/officeart/2005/8/layout/pList1"/>
    <dgm:cxn modelId="{476F3F6B-51FF-4D06-AFCD-53A10CB9E940}" srcId="{FA2098A3-A5D5-460A-8FF9-E4D1E983150E}" destId="{F2EF4D46-5BC4-47D7-8FBA-F63C39916204}" srcOrd="4" destOrd="0" parTransId="{B0E8CDBC-E258-44AA-BC51-563997424A21}" sibTransId="{96176A50-9CE8-4821-ACCE-7028D7893C9D}"/>
    <dgm:cxn modelId="{818FE051-FF5E-467C-8A4B-4057C6DFA761}" srcId="{FA2098A3-A5D5-460A-8FF9-E4D1E983150E}" destId="{E4EA36A9-9292-4603-9988-23002D1BD60E}" srcOrd="0" destOrd="0" parTransId="{C9AB6925-3462-4EE0-95DF-8D0299E8EE33}" sibTransId="{5D8E9002-717A-478B-986C-772DCF9EF2A1}"/>
    <dgm:cxn modelId="{1E57A057-3D05-45D4-B25D-BEBC3CB68982}" srcId="{FA2098A3-A5D5-460A-8FF9-E4D1E983150E}" destId="{F8DC0461-BB1F-4883-BFE7-749C9355FE14}" srcOrd="7" destOrd="0" parTransId="{FCBF1419-EB0F-4620-97A0-BBD5B3387C00}" sibTransId="{7F7E542E-A8B5-4209-82A1-1F6A00407719}"/>
    <dgm:cxn modelId="{80323882-D498-4DC4-B520-898BBE7A557B}" type="presOf" srcId="{F8DC0461-BB1F-4883-BFE7-749C9355FE14}" destId="{591CD01F-44F0-4E6A-AB1A-92F8BD46CE7F}" srcOrd="0" destOrd="0" presId="urn:microsoft.com/office/officeart/2005/8/layout/pList1"/>
    <dgm:cxn modelId="{973FA08E-79D0-4E59-9DE2-6C7A7367E586}" type="presOf" srcId="{3A4BB942-D6AC-45DF-A955-F10BC5C41D3A}" destId="{DF2A58F6-99B9-4AAE-B3E0-EC3F22B2C970}" srcOrd="0" destOrd="0" presId="urn:microsoft.com/office/officeart/2005/8/layout/pList1"/>
    <dgm:cxn modelId="{5B5A5C9B-2400-4B91-9200-7F787209C241}" type="presOf" srcId="{FA2098A3-A5D5-460A-8FF9-E4D1E983150E}" destId="{49F981F5-B0C1-45D0-BEAC-9B8E19680EDE}" srcOrd="0" destOrd="0" presId="urn:microsoft.com/office/officeart/2005/8/layout/pList1"/>
    <dgm:cxn modelId="{5C93369E-987F-43EE-B611-B9D70237E21B}" srcId="{FA2098A3-A5D5-460A-8FF9-E4D1E983150E}" destId="{536F18EF-9A14-4691-8992-A3A848464007}" srcOrd="2" destOrd="0" parTransId="{28D115EF-5964-4FC7-A441-E7740A2B18FC}" sibTransId="{3A4BB942-D6AC-45DF-A955-F10BC5C41D3A}"/>
    <dgm:cxn modelId="{A797459E-A0F6-4656-BE4B-C02EA5ADA5EE}" type="presOf" srcId="{5D8E9002-717A-478B-986C-772DCF9EF2A1}" destId="{0F38F834-5429-44F9-B7EA-43FC1D989F78}" srcOrd="0" destOrd="0" presId="urn:microsoft.com/office/officeart/2005/8/layout/pList1"/>
    <dgm:cxn modelId="{AA71FDAC-D122-4CFF-A2D4-67AEF355D5EF}" type="presOf" srcId="{96176A50-9CE8-4821-ACCE-7028D7893C9D}" destId="{D515E3BD-A067-44D5-88D4-6C40373941BE}" srcOrd="0" destOrd="0" presId="urn:microsoft.com/office/officeart/2005/8/layout/pList1"/>
    <dgm:cxn modelId="{2FC152B4-E468-4DD2-B51E-38661ED3FE7F}" type="presOf" srcId="{2D8F6AD8-9A32-44F8-8F61-97005ED5E4A9}" destId="{4635BE74-A75E-48A8-9348-7C45884E1935}" srcOrd="0" destOrd="0" presId="urn:microsoft.com/office/officeart/2005/8/layout/pList1"/>
    <dgm:cxn modelId="{9D28C8B8-DB4F-4FB5-B881-A011026ACD66}" srcId="{FA2098A3-A5D5-460A-8FF9-E4D1E983150E}" destId="{2D8F6AD8-9A32-44F8-8F61-97005ED5E4A9}" srcOrd="3" destOrd="0" parTransId="{40132873-FAC7-4CF3-A6C2-B06BF8FA6500}" sibTransId="{ED6F2AC3-1F26-4327-8C38-7372D12677BD}"/>
    <dgm:cxn modelId="{592013C0-8C16-46B0-99FB-A588EFDECADC}" type="presOf" srcId="{ED6F2AC3-1F26-4327-8C38-7372D12677BD}" destId="{49A997C5-816A-4116-99BB-7097D8A2675C}" srcOrd="0" destOrd="0" presId="urn:microsoft.com/office/officeart/2005/8/layout/pList1"/>
    <dgm:cxn modelId="{95DEEAF2-2AF6-49E8-AB15-13DF4360736E}" type="presOf" srcId="{05A35290-1BD7-4512-BF82-78EE9655F217}" destId="{06477918-EA24-4A93-A8E0-546AFA78622D}" srcOrd="0" destOrd="0" presId="urn:microsoft.com/office/officeart/2005/8/layout/pList1"/>
    <dgm:cxn modelId="{AB053CF8-7DFD-4E4C-A054-FFC5E4ADB6AB}" type="presOf" srcId="{E3D00DB1-D190-43AC-BBBC-817D4B61FBF4}" destId="{FA43BB1F-C639-45E3-9A04-F2D907C7C3C6}" srcOrd="0" destOrd="0" presId="urn:microsoft.com/office/officeart/2005/8/layout/pList1"/>
    <dgm:cxn modelId="{695994CA-D8F2-451B-AFAC-305AE7FC5336}" type="presParOf" srcId="{49F981F5-B0C1-45D0-BEAC-9B8E19680EDE}" destId="{7D8BDBA1-73DD-49D4-9AD1-FFCC40CE65E3}" srcOrd="0" destOrd="0" presId="urn:microsoft.com/office/officeart/2005/8/layout/pList1"/>
    <dgm:cxn modelId="{690E5993-B89A-4202-B47F-5A2D8BBDEA74}" type="presParOf" srcId="{7D8BDBA1-73DD-49D4-9AD1-FFCC40CE65E3}" destId="{EC088A21-657E-428F-9F4C-A51F9B7F87E1}" srcOrd="0" destOrd="0" presId="urn:microsoft.com/office/officeart/2005/8/layout/pList1"/>
    <dgm:cxn modelId="{AAB4CF10-A714-4F54-AD95-8B24A15AB5D9}" type="presParOf" srcId="{7D8BDBA1-73DD-49D4-9AD1-FFCC40CE65E3}" destId="{B8757601-3F26-4D13-BD35-742C319AF97F}" srcOrd="1" destOrd="0" presId="urn:microsoft.com/office/officeart/2005/8/layout/pList1"/>
    <dgm:cxn modelId="{8190B9FC-A949-4891-88F6-FC854A44701A}" type="presParOf" srcId="{49F981F5-B0C1-45D0-BEAC-9B8E19680EDE}" destId="{0F38F834-5429-44F9-B7EA-43FC1D989F78}" srcOrd="1" destOrd="0" presId="urn:microsoft.com/office/officeart/2005/8/layout/pList1"/>
    <dgm:cxn modelId="{202C7740-7579-4B88-BE86-4CFDF95FEFC5}" type="presParOf" srcId="{49F981F5-B0C1-45D0-BEAC-9B8E19680EDE}" destId="{2421F7BB-AA43-4002-B5AF-91A5D2569E28}" srcOrd="2" destOrd="0" presId="urn:microsoft.com/office/officeart/2005/8/layout/pList1"/>
    <dgm:cxn modelId="{9521DB6B-842E-40E6-B66E-2E80ECDFDA7F}" type="presParOf" srcId="{2421F7BB-AA43-4002-B5AF-91A5D2569E28}" destId="{6504C50F-0969-47CC-8F4F-F6231FBFA79F}" srcOrd="0" destOrd="0" presId="urn:microsoft.com/office/officeart/2005/8/layout/pList1"/>
    <dgm:cxn modelId="{AFB1FD2F-7F49-4367-AF5B-6907D51AF59D}" type="presParOf" srcId="{2421F7BB-AA43-4002-B5AF-91A5D2569E28}" destId="{7465215C-39CA-47E7-814C-EAE63F5E1F98}" srcOrd="1" destOrd="0" presId="urn:microsoft.com/office/officeart/2005/8/layout/pList1"/>
    <dgm:cxn modelId="{C2CD0635-EB17-4AAA-B6D5-17F02B76D503}" type="presParOf" srcId="{49F981F5-B0C1-45D0-BEAC-9B8E19680EDE}" destId="{804ED59D-EF5C-47A6-8EA4-5861FB2C1277}" srcOrd="3" destOrd="0" presId="urn:microsoft.com/office/officeart/2005/8/layout/pList1"/>
    <dgm:cxn modelId="{E8801660-99DB-48C6-8E00-BBC79BFA6853}" type="presParOf" srcId="{49F981F5-B0C1-45D0-BEAC-9B8E19680EDE}" destId="{0BA0900D-895A-4136-AB7E-ACDD45D7D012}" srcOrd="4" destOrd="0" presId="urn:microsoft.com/office/officeart/2005/8/layout/pList1"/>
    <dgm:cxn modelId="{E66A1C29-7B6F-484C-9A36-D723060C35B8}" type="presParOf" srcId="{0BA0900D-895A-4136-AB7E-ACDD45D7D012}" destId="{C900F3E0-C5B4-462C-8ABB-BBA5BFC5C9AF}" srcOrd="0" destOrd="0" presId="urn:microsoft.com/office/officeart/2005/8/layout/pList1"/>
    <dgm:cxn modelId="{7096B17B-2481-4BEB-91ED-1C3B85F61592}" type="presParOf" srcId="{0BA0900D-895A-4136-AB7E-ACDD45D7D012}" destId="{6A0CD511-6898-4D58-AFCF-30E3E67A28AD}" srcOrd="1" destOrd="0" presId="urn:microsoft.com/office/officeart/2005/8/layout/pList1"/>
    <dgm:cxn modelId="{25119AD6-18DB-417C-B764-D80CF5C7BB73}" type="presParOf" srcId="{49F981F5-B0C1-45D0-BEAC-9B8E19680EDE}" destId="{DF2A58F6-99B9-4AAE-B3E0-EC3F22B2C970}" srcOrd="5" destOrd="0" presId="urn:microsoft.com/office/officeart/2005/8/layout/pList1"/>
    <dgm:cxn modelId="{BDB3DD12-0B9A-4B87-A6E4-3D69308D2D97}" type="presParOf" srcId="{49F981F5-B0C1-45D0-BEAC-9B8E19680EDE}" destId="{053462E6-D3F3-4719-8616-E8D2AA2234E4}" srcOrd="6" destOrd="0" presId="urn:microsoft.com/office/officeart/2005/8/layout/pList1"/>
    <dgm:cxn modelId="{52605A75-CA93-49B1-9D3E-98C542744677}" type="presParOf" srcId="{053462E6-D3F3-4719-8616-E8D2AA2234E4}" destId="{9C10F9F0-8FEC-41F5-A158-E123BCD30662}" srcOrd="0" destOrd="0" presId="urn:microsoft.com/office/officeart/2005/8/layout/pList1"/>
    <dgm:cxn modelId="{EE44B602-0069-47CC-8A74-DB89F896C991}" type="presParOf" srcId="{053462E6-D3F3-4719-8616-E8D2AA2234E4}" destId="{4635BE74-A75E-48A8-9348-7C45884E1935}" srcOrd="1" destOrd="0" presId="urn:microsoft.com/office/officeart/2005/8/layout/pList1"/>
    <dgm:cxn modelId="{CF4E0BD4-9A1F-4118-9A36-8AC3BC930CCE}" type="presParOf" srcId="{49F981F5-B0C1-45D0-BEAC-9B8E19680EDE}" destId="{49A997C5-816A-4116-99BB-7097D8A2675C}" srcOrd="7" destOrd="0" presId="urn:microsoft.com/office/officeart/2005/8/layout/pList1"/>
    <dgm:cxn modelId="{705D0D03-0B53-4CA4-B342-B6F3D5D0D4E0}" type="presParOf" srcId="{49F981F5-B0C1-45D0-BEAC-9B8E19680EDE}" destId="{DF914347-2BF6-4588-BB1B-F76BBD4D1CAE}" srcOrd="8" destOrd="0" presId="urn:microsoft.com/office/officeart/2005/8/layout/pList1"/>
    <dgm:cxn modelId="{3AC1E142-7A74-4F34-B06A-3511A2C93C10}" type="presParOf" srcId="{DF914347-2BF6-4588-BB1B-F76BBD4D1CAE}" destId="{F798A34F-51FC-44AF-A99F-0F3B9A781A6A}" srcOrd="0" destOrd="0" presId="urn:microsoft.com/office/officeart/2005/8/layout/pList1"/>
    <dgm:cxn modelId="{A0B2D814-52EF-4E04-A31E-181845BD278A}" type="presParOf" srcId="{DF914347-2BF6-4588-BB1B-F76BBD4D1CAE}" destId="{C5389E33-E555-4B3C-B3FE-DA7BCA3E00D5}" srcOrd="1" destOrd="0" presId="urn:microsoft.com/office/officeart/2005/8/layout/pList1"/>
    <dgm:cxn modelId="{093D25FD-E60A-4FB3-9B60-DFC2A07E7307}" type="presParOf" srcId="{49F981F5-B0C1-45D0-BEAC-9B8E19680EDE}" destId="{D515E3BD-A067-44D5-88D4-6C40373941BE}" srcOrd="9" destOrd="0" presId="urn:microsoft.com/office/officeart/2005/8/layout/pList1"/>
    <dgm:cxn modelId="{C673CFFB-4F01-4B7B-A3DE-836D63CBAA17}" type="presParOf" srcId="{49F981F5-B0C1-45D0-BEAC-9B8E19680EDE}" destId="{E1E02461-78C4-4FF0-B260-9CAF16F7E0DE}" srcOrd="10" destOrd="0" presId="urn:microsoft.com/office/officeart/2005/8/layout/pList1"/>
    <dgm:cxn modelId="{8B9EC6D0-1D41-449A-B157-C0F3891A72CE}" type="presParOf" srcId="{E1E02461-78C4-4FF0-B260-9CAF16F7E0DE}" destId="{43451F61-A320-4068-90B9-4AF74AFD5E17}" srcOrd="0" destOrd="0" presId="urn:microsoft.com/office/officeart/2005/8/layout/pList1"/>
    <dgm:cxn modelId="{5FA116DE-A90C-4F59-A63A-788646504D9F}" type="presParOf" srcId="{E1E02461-78C4-4FF0-B260-9CAF16F7E0DE}" destId="{06477918-EA24-4A93-A8E0-546AFA78622D}" srcOrd="1" destOrd="0" presId="urn:microsoft.com/office/officeart/2005/8/layout/pList1"/>
    <dgm:cxn modelId="{20A1DF5F-9E13-4925-89FA-A2860DDA9599}" type="presParOf" srcId="{49F981F5-B0C1-45D0-BEAC-9B8E19680EDE}" destId="{6C16BC28-3AF2-491B-81F3-30D4D1DB1E2A}" srcOrd="11" destOrd="0" presId="urn:microsoft.com/office/officeart/2005/8/layout/pList1"/>
    <dgm:cxn modelId="{BE64BC8A-8183-4AD6-A35A-F340C9F40584}" type="presParOf" srcId="{49F981F5-B0C1-45D0-BEAC-9B8E19680EDE}" destId="{211A0761-100C-4429-A1D8-C4DFF74C0F35}" srcOrd="12" destOrd="0" presId="urn:microsoft.com/office/officeart/2005/8/layout/pList1"/>
    <dgm:cxn modelId="{0A8E3221-4492-4FF4-A8A7-0EC41C93EC97}" type="presParOf" srcId="{211A0761-100C-4429-A1D8-C4DFF74C0F35}" destId="{91FD4D85-5846-4E05-947D-DBF7F5350CCA}" srcOrd="0" destOrd="0" presId="urn:microsoft.com/office/officeart/2005/8/layout/pList1"/>
    <dgm:cxn modelId="{AF1D5DF2-A32C-4A6E-81D2-C2EB57A073AF}" type="presParOf" srcId="{211A0761-100C-4429-A1D8-C4DFF74C0F35}" destId="{FA43BB1F-C639-45E3-9A04-F2D907C7C3C6}" srcOrd="1" destOrd="0" presId="urn:microsoft.com/office/officeart/2005/8/layout/pList1"/>
    <dgm:cxn modelId="{A5BDB889-3BC4-4DE9-955B-29ED58E4BA22}" type="presParOf" srcId="{49F981F5-B0C1-45D0-BEAC-9B8E19680EDE}" destId="{F2307E87-E4B9-4923-ABF3-93B05BD5CE5F}" srcOrd="13" destOrd="0" presId="urn:microsoft.com/office/officeart/2005/8/layout/pList1"/>
    <dgm:cxn modelId="{3347A8D9-2C9C-4EA2-8763-7397B2D6749B}" type="presParOf" srcId="{49F981F5-B0C1-45D0-BEAC-9B8E19680EDE}" destId="{3B267D5B-26B9-49DE-83FF-A21F8392AA85}" srcOrd="14" destOrd="0" presId="urn:microsoft.com/office/officeart/2005/8/layout/pList1"/>
    <dgm:cxn modelId="{12FC5090-AD40-46DE-A0D6-B20ED63916E5}" type="presParOf" srcId="{3B267D5B-26B9-49DE-83FF-A21F8392AA85}" destId="{0BC69937-1C71-4E10-ABA3-4CC1258FF621}" srcOrd="0" destOrd="0" presId="urn:microsoft.com/office/officeart/2005/8/layout/pList1"/>
    <dgm:cxn modelId="{6FCAC0AB-A321-4B0A-BF62-2649F8DC3FCD}" type="presParOf" srcId="{3B267D5B-26B9-49DE-83FF-A21F8392AA85}" destId="{591CD01F-44F0-4E6A-AB1A-92F8BD46CE7F}" srcOrd="1" destOrd="0" presId="urn:microsoft.com/office/officeart/2005/8/layout/pList1"/>
    <dgm:cxn modelId="{A32BDF4C-9FAC-424E-95B3-A50D3A082DFF}" type="presParOf" srcId="{49F981F5-B0C1-45D0-BEAC-9B8E19680EDE}" destId="{1EEB0AED-1BF1-4D86-9117-316681535D75}" srcOrd="15" destOrd="0" presId="urn:microsoft.com/office/officeart/2005/8/layout/pList1"/>
    <dgm:cxn modelId="{D0B4B5C1-CB69-472B-845F-AB5F66E39224}" type="presParOf" srcId="{49F981F5-B0C1-45D0-BEAC-9B8E19680EDE}" destId="{3C4B5753-A11A-4447-8E5C-0232ADB41D2C}" srcOrd="16" destOrd="0" presId="urn:microsoft.com/office/officeart/2005/8/layout/pList1"/>
    <dgm:cxn modelId="{8758839C-DC0E-46CB-B3E1-93A94BEE8F74}" type="presParOf" srcId="{3C4B5753-A11A-4447-8E5C-0232ADB41D2C}" destId="{0CF20F8C-750A-410F-891F-2C79AACBA46C}" srcOrd="0" destOrd="0" presId="urn:microsoft.com/office/officeart/2005/8/layout/pList1"/>
    <dgm:cxn modelId="{0B581C63-955F-4666-B567-87B239DA501B}" type="presParOf" srcId="{3C4B5753-A11A-4447-8E5C-0232ADB41D2C}" destId="{DB3F5D50-A9AB-4B62-A669-4E06D3F099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271477-8FEE-421C-8018-69567FDFD7F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7B06CC91-D168-42C7-9AE2-628163B49E49}">
      <dgm:prSet phldrT="[Text]"/>
      <dgm:spPr/>
      <dgm:t>
        <a:bodyPr/>
        <a:lstStyle/>
        <a:p>
          <a:r>
            <a:rPr lang="en-IN" b="1">
              <a:solidFill>
                <a:schemeClr val="tx1"/>
              </a:solidFill>
            </a:rPr>
            <a:t>Resilient Economy</a:t>
          </a:r>
          <a:endParaRPr lang="en-IN" b="1" dirty="0">
            <a:solidFill>
              <a:schemeClr val="tx1"/>
            </a:solidFill>
          </a:endParaRPr>
        </a:p>
      </dgm:t>
    </dgm:pt>
    <dgm:pt modelId="{33C6251A-F12F-4DDE-BE6A-85E688BFD63D}" type="parTrans" cxnId="{A59B10EB-B743-4D18-A0EB-5C1C81A6ACF8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BDC7A23-9CC0-4563-9A62-9D1787B73DBB}" type="sibTrans" cxnId="{A59B10EB-B743-4D18-A0EB-5C1C81A6ACF8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ECB5E4D5-8B9D-432C-B619-D3CB1C799727}">
      <dgm:prSet/>
      <dgm:spPr/>
      <dgm:t>
        <a:bodyPr/>
        <a:lstStyle/>
        <a:p>
          <a:r>
            <a:rPr lang="en-IN" b="1">
              <a:solidFill>
                <a:schemeClr val="tx1"/>
              </a:solidFill>
            </a:rPr>
            <a:t>Environmental Sustainability</a:t>
          </a:r>
          <a:endParaRPr lang="en-IN" b="1" dirty="0">
            <a:solidFill>
              <a:schemeClr val="tx1"/>
            </a:solidFill>
          </a:endParaRPr>
        </a:p>
      </dgm:t>
    </dgm:pt>
    <dgm:pt modelId="{E9438E0B-9AD5-4BEC-B794-B47EF3BE4CFC}" type="parTrans" cxnId="{9B2D620D-49AC-4F1F-847C-7F96DE30C437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2871D69D-A1A2-4297-9C89-63DFFCCA67E0}" type="sibTrans" cxnId="{9B2D620D-49AC-4F1F-847C-7F96DE30C437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6486F35-1319-48E0-84A3-1FB046430EA4}">
      <dgm:prSet/>
      <dgm:spPr/>
      <dgm:t>
        <a:bodyPr/>
        <a:lstStyle/>
        <a:p>
          <a:r>
            <a:rPr lang="en-IN" b="1">
              <a:solidFill>
                <a:schemeClr val="tx1"/>
              </a:solidFill>
            </a:rPr>
            <a:t>Inclusive &amp; Harmonious society</a:t>
          </a:r>
          <a:endParaRPr lang="en-IN" b="1" dirty="0">
            <a:solidFill>
              <a:schemeClr val="tx1"/>
            </a:solidFill>
          </a:endParaRPr>
        </a:p>
      </dgm:t>
    </dgm:pt>
    <dgm:pt modelId="{E501BEA3-C827-40E3-A5B5-DF8C3A698DBC}" type="parTrans" cxnId="{5A4B8BD3-CDAA-4768-AB06-2FEFB389A50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E1236D93-8D39-4FB7-A4DB-DBBBB8A38385}" type="sibTrans" cxnId="{5A4B8BD3-CDAA-4768-AB06-2FEFB389A50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CA0ADBF3-2E52-4ABE-BAFD-3A91AB27DEBF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</a:rPr>
            <a:t>Agile &amp; Robust Governance</a:t>
          </a:r>
        </a:p>
      </dgm:t>
    </dgm:pt>
    <dgm:pt modelId="{ED1F89B8-9D02-41E0-BA29-0AB3E4A89A00}" type="parTrans" cxnId="{62600ECC-6C00-42D6-BE6B-086243F6735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C896FC01-C370-4992-9A12-854A67500DF9}" type="sibTrans" cxnId="{62600ECC-6C00-42D6-BE6B-086243F6735C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28FD7E8-535E-4AAF-9018-E4074BFC4DB1}" type="pres">
      <dgm:prSet presAssocID="{49271477-8FEE-421C-8018-69567FDFD7F5}" presName="diagram" presStyleCnt="0">
        <dgm:presLayoutVars>
          <dgm:dir/>
          <dgm:resizeHandles val="exact"/>
        </dgm:presLayoutVars>
      </dgm:prSet>
      <dgm:spPr/>
    </dgm:pt>
    <dgm:pt modelId="{3EBE734B-8F1B-4717-9686-BCA7094EAD92}" type="pres">
      <dgm:prSet presAssocID="{7B06CC91-D168-42C7-9AE2-628163B49E49}" presName="node" presStyleLbl="node1" presStyleIdx="0" presStyleCnt="4">
        <dgm:presLayoutVars>
          <dgm:bulletEnabled val="1"/>
        </dgm:presLayoutVars>
      </dgm:prSet>
      <dgm:spPr/>
    </dgm:pt>
    <dgm:pt modelId="{03A6764B-959A-4EFD-A3D1-AEEDEC1123D1}" type="pres">
      <dgm:prSet presAssocID="{FBDC7A23-9CC0-4563-9A62-9D1787B73DBB}" presName="sibTrans" presStyleCnt="0"/>
      <dgm:spPr/>
    </dgm:pt>
    <dgm:pt modelId="{F23D2758-1E2B-4FA5-AC5C-5857C6C9B05D}" type="pres">
      <dgm:prSet presAssocID="{ECB5E4D5-8B9D-432C-B619-D3CB1C799727}" presName="node" presStyleLbl="node1" presStyleIdx="1" presStyleCnt="4">
        <dgm:presLayoutVars>
          <dgm:bulletEnabled val="1"/>
        </dgm:presLayoutVars>
      </dgm:prSet>
      <dgm:spPr/>
    </dgm:pt>
    <dgm:pt modelId="{1CDE4E14-9B6C-4604-A545-2D69647898C8}" type="pres">
      <dgm:prSet presAssocID="{2871D69D-A1A2-4297-9C89-63DFFCCA67E0}" presName="sibTrans" presStyleCnt="0"/>
      <dgm:spPr/>
    </dgm:pt>
    <dgm:pt modelId="{23F2C391-F526-48E5-898F-3AA406599057}" type="pres">
      <dgm:prSet presAssocID="{96486F35-1319-48E0-84A3-1FB046430EA4}" presName="node" presStyleLbl="node1" presStyleIdx="2" presStyleCnt="4">
        <dgm:presLayoutVars>
          <dgm:bulletEnabled val="1"/>
        </dgm:presLayoutVars>
      </dgm:prSet>
      <dgm:spPr/>
    </dgm:pt>
    <dgm:pt modelId="{831D3784-BF68-42F0-A507-198E8B8B178A}" type="pres">
      <dgm:prSet presAssocID="{E1236D93-8D39-4FB7-A4DB-DBBBB8A38385}" presName="sibTrans" presStyleCnt="0"/>
      <dgm:spPr/>
    </dgm:pt>
    <dgm:pt modelId="{5C2BEAE5-CB61-40EF-AF4B-101E2F8C3658}" type="pres">
      <dgm:prSet presAssocID="{CA0ADBF3-2E52-4ABE-BAFD-3A91AB27DEBF}" presName="node" presStyleLbl="node1" presStyleIdx="3" presStyleCnt="4">
        <dgm:presLayoutVars>
          <dgm:bulletEnabled val="1"/>
        </dgm:presLayoutVars>
      </dgm:prSet>
      <dgm:spPr/>
    </dgm:pt>
  </dgm:ptLst>
  <dgm:cxnLst>
    <dgm:cxn modelId="{9B2D620D-49AC-4F1F-847C-7F96DE30C437}" srcId="{49271477-8FEE-421C-8018-69567FDFD7F5}" destId="{ECB5E4D5-8B9D-432C-B619-D3CB1C799727}" srcOrd="1" destOrd="0" parTransId="{E9438E0B-9AD5-4BEC-B794-B47EF3BE4CFC}" sibTransId="{2871D69D-A1A2-4297-9C89-63DFFCCA67E0}"/>
    <dgm:cxn modelId="{776F4C19-4BD3-4FFA-8D08-933F219B50EB}" type="presOf" srcId="{49271477-8FEE-421C-8018-69567FDFD7F5}" destId="{128FD7E8-535E-4AAF-9018-E4074BFC4DB1}" srcOrd="0" destOrd="0" presId="urn:microsoft.com/office/officeart/2005/8/layout/default"/>
    <dgm:cxn modelId="{B1F9403E-B3A4-4CE1-9CBF-9AD82EFD4450}" type="presOf" srcId="{CA0ADBF3-2E52-4ABE-BAFD-3A91AB27DEBF}" destId="{5C2BEAE5-CB61-40EF-AF4B-101E2F8C3658}" srcOrd="0" destOrd="0" presId="urn:microsoft.com/office/officeart/2005/8/layout/default"/>
    <dgm:cxn modelId="{62600ECC-6C00-42D6-BE6B-086243F6735C}" srcId="{49271477-8FEE-421C-8018-69567FDFD7F5}" destId="{CA0ADBF3-2E52-4ABE-BAFD-3A91AB27DEBF}" srcOrd="3" destOrd="0" parTransId="{ED1F89B8-9D02-41E0-BA29-0AB3E4A89A00}" sibTransId="{C896FC01-C370-4992-9A12-854A67500DF9}"/>
    <dgm:cxn modelId="{5A4B8BD3-CDAA-4768-AB06-2FEFB389A50C}" srcId="{49271477-8FEE-421C-8018-69567FDFD7F5}" destId="{96486F35-1319-48E0-84A3-1FB046430EA4}" srcOrd="2" destOrd="0" parTransId="{E501BEA3-C827-40E3-A5B5-DF8C3A698DBC}" sibTransId="{E1236D93-8D39-4FB7-A4DB-DBBBB8A38385}"/>
    <dgm:cxn modelId="{9F1C95D8-A7BD-4FE8-9CB3-64AA1CA0BAC6}" type="presOf" srcId="{ECB5E4D5-8B9D-432C-B619-D3CB1C799727}" destId="{F23D2758-1E2B-4FA5-AC5C-5857C6C9B05D}" srcOrd="0" destOrd="0" presId="urn:microsoft.com/office/officeart/2005/8/layout/default"/>
    <dgm:cxn modelId="{DA08C0E9-572D-4895-8A52-653EE21528D8}" type="presOf" srcId="{7B06CC91-D168-42C7-9AE2-628163B49E49}" destId="{3EBE734B-8F1B-4717-9686-BCA7094EAD92}" srcOrd="0" destOrd="0" presId="urn:microsoft.com/office/officeart/2005/8/layout/default"/>
    <dgm:cxn modelId="{A59B10EB-B743-4D18-A0EB-5C1C81A6ACF8}" srcId="{49271477-8FEE-421C-8018-69567FDFD7F5}" destId="{7B06CC91-D168-42C7-9AE2-628163B49E49}" srcOrd="0" destOrd="0" parTransId="{33C6251A-F12F-4DDE-BE6A-85E688BFD63D}" sibTransId="{FBDC7A23-9CC0-4563-9A62-9D1787B73DBB}"/>
    <dgm:cxn modelId="{BB4D69F0-65D0-4C57-8611-E31073F0A8F3}" type="presOf" srcId="{96486F35-1319-48E0-84A3-1FB046430EA4}" destId="{23F2C391-F526-48E5-898F-3AA406599057}" srcOrd="0" destOrd="0" presId="urn:microsoft.com/office/officeart/2005/8/layout/default"/>
    <dgm:cxn modelId="{E650F518-7AC9-44CE-8F21-F03E91B4C122}" type="presParOf" srcId="{128FD7E8-535E-4AAF-9018-E4074BFC4DB1}" destId="{3EBE734B-8F1B-4717-9686-BCA7094EAD92}" srcOrd="0" destOrd="0" presId="urn:microsoft.com/office/officeart/2005/8/layout/default"/>
    <dgm:cxn modelId="{7B35D492-939C-4804-B5DB-142C7BFA8DC1}" type="presParOf" srcId="{128FD7E8-535E-4AAF-9018-E4074BFC4DB1}" destId="{03A6764B-959A-4EFD-A3D1-AEEDEC1123D1}" srcOrd="1" destOrd="0" presId="urn:microsoft.com/office/officeart/2005/8/layout/default"/>
    <dgm:cxn modelId="{8E01D7E8-B64C-405F-885D-125888C2B084}" type="presParOf" srcId="{128FD7E8-535E-4AAF-9018-E4074BFC4DB1}" destId="{F23D2758-1E2B-4FA5-AC5C-5857C6C9B05D}" srcOrd="2" destOrd="0" presId="urn:microsoft.com/office/officeart/2005/8/layout/default"/>
    <dgm:cxn modelId="{201C5C39-0BD1-478A-B738-C017216BB7A3}" type="presParOf" srcId="{128FD7E8-535E-4AAF-9018-E4074BFC4DB1}" destId="{1CDE4E14-9B6C-4604-A545-2D69647898C8}" srcOrd="3" destOrd="0" presId="urn:microsoft.com/office/officeart/2005/8/layout/default"/>
    <dgm:cxn modelId="{D6E71CB4-1C8D-4082-9BE6-18810C7BD1E6}" type="presParOf" srcId="{128FD7E8-535E-4AAF-9018-E4074BFC4DB1}" destId="{23F2C391-F526-48E5-898F-3AA406599057}" srcOrd="4" destOrd="0" presId="urn:microsoft.com/office/officeart/2005/8/layout/default"/>
    <dgm:cxn modelId="{0BE309BE-413C-41CE-9C5A-ED3CDFD2E641}" type="presParOf" srcId="{128FD7E8-535E-4AAF-9018-E4074BFC4DB1}" destId="{831D3784-BF68-42F0-A507-198E8B8B178A}" srcOrd="5" destOrd="0" presId="urn:microsoft.com/office/officeart/2005/8/layout/default"/>
    <dgm:cxn modelId="{AEFA6270-DF1F-4031-9DE0-8C58A11D8F19}" type="presParOf" srcId="{128FD7E8-535E-4AAF-9018-E4074BFC4DB1}" destId="{5C2BEAE5-CB61-40EF-AF4B-101E2F8C36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A5C5CE-FAC0-48EF-A4F6-CA8DD322418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29F5E11-C871-40A8-823D-5A6CA8F93B44}">
      <dgm:prSet phldrT="[Text]" custT="1"/>
      <dgm:spPr/>
      <dgm:t>
        <a:bodyPr/>
        <a:lstStyle/>
        <a:p>
          <a:r>
            <a:rPr lang="en-IN" sz="2000" b="1" i="0" dirty="0"/>
            <a:t>Global Economic Slowdown</a:t>
          </a:r>
          <a:endParaRPr lang="en-IN" sz="2000" b="1" dirty="0"/>
        </a:p>
      </dgm:t>
    </dgm:pt>
    <dgm:pt modelId="{E2CA2A5B-40A9-4834-B6D6-70A2EC275F51}" type="parTrans" cxnId="{61E32E72-7685-49A3-9902-FFFEEF5E6923}">
      <dgm:prSet/>
      <dgm:spPr/>
      <dgm:t>
        <a:bodyPr/>
        <a:lstStyle/>
        <a:p>
          <a:endParaRPr lang="en-IN" sz="1600" b="1"/>
        </a:p>
      </dgm:t>
    </dgm:pt>
    <dgm:pt modelId="{5F9E1A62-043E-4BC2-A388-B3F7BBBE3326}" type="sibTrans" cxnId="{61E32E72-7685-49A3-9902-FFFEEF5E6923}">
      <dgm:prSet/>
      <dgm:spPr/>
      <dgm:t>
        <a:bodyPr/>
        <a:lstStyle/>
        <a:p>
          <a:endParaRPr lang="en-IN" sz="1600" b="1"/>
        </a:p>
      </dgm:t>
    </dgm:pt>
    <dgm:pt modelId="{0580A372-A6C4-4141-A578-99D544A26463}">
      <dgm:prSet custT="1"/>
      <dgm:spPr/>
      <dgm:t>
        <a:bodyPr/>
        <a:lstStyle/>
        <a:p>
          <a:r>
            <a:rPr lang="en-IN" sz="2000" b="1" i="0" dirty="0"/>
            <a:t>Inflation</a:t>
          </a:r>
        </a:p>
      </dgm:t>
    </dgm:pt>
    <dgm:pt modelId="{7032EBB0-B01B-415C-94D9-75D8A1E21BAD}" type="parTrans" cxnId="{25F6A175-5DE6-49C6-A373-2EC7ADE11C61}">
      <dgm:prSet/>
      <dgm:spPr/>
      <dgm:t>
        <a:bodyPr/>
        <a:lstStyle/>
        <a:p>
          <a:endParaRPr lang="en-IN" sz="1600" b="1"/>
        </a:p>
      </dgm:t>
    </dgm:pt>
    <dgm:pt modelId="{7054AABA-F46C-4AE2-B13E-83432DDE57ED}" type="sibTrans" cxnId="{25F6A175-5DE6-49C6-A373-2EC7ADE11C61}">
      <dgm:prSet/>
      <dgm:spPr/>
      <dgm:t>
        <a:bodyPr/>
        <a:lstStyle/>
        <a:p>
          <a:endParaRPr lang="en-IN" sz="1600" b="1"/>
        </a:p>
      </dgm:t>
    </dgm:pt>
    <dgm:pt modelId="{C58CBC8F-9119-4F39-BD41-33EDAAC58234}">
      <dgm:prSet custT="1"/>
      <dgm:spPr/>
      <dgm:t>
        <a:bodyPr/>
        <a:lstStyle/>
        <a:p>
          <a:r>
            <a:rPr lang="en-IN" sz="2000" b="1" i="0" dirty="0"/>
            <a:t>Geopolitical Tensions</a:t>
          </a:r>
        </a:p>
      </dgm:t>
    </dgm:pt>
    <dgm:pt modelId="{B2191BCE-95DC-42DE-964C-BB3AE7BB65F4}" type="parTrans" cxnId="{B3B61C5C-2662-4F8D-A071-0B37D9FC142F}">
      <dgm:prSet/>
      <dgm:spPr/>
      <dgm:t>
        <a:bodyPr/>
        <a:lstStyle/>
        <a:p>
          <a:endParaRPr lang="en-IN" sz="1600" b="1"/>
        </a:p>
      </dgm:t>
    </dgm:pt>
    <dgm:pt modelId="{F776B5B7-DD73-4273-A612-654BDFD053D6}" type="sibTrans" cxnId="{B3B61C5C-2662-4F8D-A071-0B37D9FC142F}">
      <dgm:prSet/>
      <dgm:spPr/>
      <dgm:t>
        <a:bodyPr/>
        <a:lstStyle/>
        <a:p>
          <a:endParaRPr lang="en-IN" sz="1600" b="1"/>
        </a:p>
      </dgm:t>
    </dgm:pt>
    <dgm:pt modelId="{2138BA8A-1755-4277-AB20-6B866B3B222D}">
      <dgm:prSet custT="1"/>
      <dgm:spPr/>
      <dgm:t>
        <a:bodyPr/>
        <a:lstStyle/>
        <a:p>
          <a:r>
            <a:rPr lang="en-IN" sz="2000" b="1" i="0" dirty="0"/>
            <a:t>Climate Change</a:t>
          </a:r>
        </a:p>
      </dgm:t>
    </dgm:pt>
    <dgm:pt modelId="{0C50B4CF-45F7-4799-9DCC-FE547397105A}" type="parTrans" cxnId="{62C46F1E-9E90-4B09-B096-3E992BB104CA}">
      <dgm:prSet/>
      <dgm:spPr/>
      <dgm:t>
        <a:bodyPr/>
        <a:lstStyle/>
        <a:p>
          <a:endParaRPr lang="en-IN" sz="1600" b="1"/>
        </a:p>
      </dgm:t>
    </dgm:pt>
    <dgm:pt modelId="{C2EC678C-B3F9-4F97-9B11-AD467E01DAF0}" type="sibTrans" cxnId="{62C46F1E-9E90-4B09-B096-3E992BB104CA}">
      <dgm:prSet/>
      <dgm:spPr/>
      <dgm:t>
        <a:bodyPr/>
        <a:lstStyle/>
        <a:p>
          <a:endParaRPr lang="en-IN" sz="1600" b="1"/>
        </a:p>
      </dgm:t>
    </dgm:pt>
    <dgm:pt modelId="{CD6772F2-5DA3-4F1D-AC2E-B2E0826D4B3F}">
      <dgm:prSet custT="1"/>
      <dgm:spPr/>
      <dgm:t>
        <a:bodyPr/>
        <a:lstStyle/>
        <a:p>
          <a:r>
            <a:rPr lang="en-US" sz="2000" b="1" i="0" dirty="0"/>
            <a:t>Evolving Policy &amp; Regulatory Norms</a:t>
          </a:r>
          <a:endParaRPr lang="en-IN" sz="2000" b="1" i="0" dirty="0"/>
        </a:p>
      </dgm:t>
    </dgm:pt>
    <dgm:pt modelId="{6AE03DA4-CCB3-4D80-BE96-0FAABE9BD0D1}" type="parTrans" cxnId="{F8311B55-13C7-425F-A435-5D0A78D49904}">
      <dgm:prSet/>
      <dgm:spPr/>
      <dgm:t>
        <a:bodyPr/>
        <a:lstStyle/>
        <a:p>
          <a:endParaRPr lang="en-IN" sz="1600" b="1"/>
        </a:p>
      </dgm:t>
    </dgm:pt>
    <dgm:pt modelId="{6E75D713-7E5F-4CAA-BB19-2077DDDC86D4}" type="sibTrans" cxnId="{F8311B55-13C7-425F-A435-5D0A78D49904}">
      <dgm:prSet/>
      <dgm:spPr/>
      <dgm:t>
        <a:bodyPr/>
        <a:lstStyle/>
        <a:p>
          <a:endParaRPr lang="en-IN" sz="1600" b="1"/>
        </a:p>
      </dgm:t>
    </dgm:pt>
    <dgm:pt modelId="{D740F92F-104F-42DF-B665-DBA696BCEAC2}">
      <dgm:prSet custT="1"/>
      <dgm:spPr/>
      <dgm:t>
        <a:bodyPr/>
        <a:lstStyle/>
        <a:p>
          <a:r>
            <a:rPr lang="en-IN" sz="2000" b="1" i="0" dirty="0"/>
            <a:t>Technological Disruption</a:t>
          </a:r>
        </a:p>
      </dgm:t>
    </dgm:pt>
    <dgm:pt modelId="{45F032B6-FEB2-408F-B345-554891350262}" type="parTrans" cxnId="{1A297817-0A5A-4290-9A31-F887ED44CED0}">
      <dgm:prSet/>
      <dgm:spPr/>
      <dgm:t>
        <a:bodyPr/>
        <a:lstStyle/>
        <a:p>
          <a:endParaRPr lang="en-IN" sz="1600" b="1"/>
        </a:p>
      </dgm:t>
    </dgm:pt>
    <dgm:pt modelId="{4D633B45-31FE-420C-93D0-8F724D0B9D66}" type="sibTrans" cxnId="{1A297817-0A5A-4290-9A31-F887ED44CED0}">
      <dgm:prSet/>
      <dgm:spPr/>
      <dgm:t>
        <a:bodyPr/>
        <a:lstStyle/>
        <a:p>
          <a:endParaRPr lang="en-IN" sz="1600" b="1"/>
        </a:p>
      </dgm:t>
    </dgm:pt>
    <dgm:pt modelId="{5C547B52-4DCB-4814-AA92-30C5BFFA935C}">
      <dgm:prSet custT="1"/>
      <dgm:spPr/>
      <dgm:t>
        <a:bodyPr/>
        <a:lstStyle/>
        <a:p>
          <a:r>
            <a:rPr lang="en-IN" sz="2000" b="1" i="0" dirty="0"/>
            <a:t>Energy Import Dependency</a:t>
          </a:r>
        </a:p>
      </dgm:t>
    </dgm:pt>
    <dgm:pt modelId="{516E0872-9033-4C8C-AC40-110AF199F958}" type="parTrans" cxnId="{9DD01C40-787F-4D45-BEDE-D6DD8C6E282D}">
      <dgm:prSet/>
      <dgm:spPr/>
      <dgm:t>
        <a:bodyPr/>
        <a:lstStyle/>
        <a:p>
          <a:endParaRPr lang="en-IN" sz="1600" b="1"/>
        </a:p>
      </dgm:t>
    </dgm:pt>
    <dgm:pt modelId="{D84DBC03-CDE7-45D9-8FBA-D0FC56887181}" type="sibTrans" cxnId="{9DD01C40-787F-4D45-BEDE-D6DD8C6E282D}">
      <dgm:prSet/>
      <dgm:spPr/>
      <dgm:t>
        <a:bodyPr/>
        <a:lstStyle/>
        <a:p>
          <a:endParaRPr lang="en-IN" sz="1600" b="1"/>
        </a:p>
      </dgm:t>
    </dgm:pt>
    <dgm:pt modelId="{649FCA47-63D1-4A2D-B0B2-1014358C999C}">
      <dgm:prSet custT="1"/>
      <dgm:spPr/>
      <dgm:t>
        <a:bodyPr/>
        <a:lstStyle/>
        <a:p>
          <a:r>
            <a:rPr lang="en-IN" sz="2000" b="1" i="0" dirty="0"/>
            <a:t>Labour Market Challenges</a:t>
          </a:r>
        </a:p>
      </dgm:t>
    </dgm:pt>
    <dgm:pt modelId="{7C5183A6-E271-44F4-B880-649B4638F146}" type="parTrans" cxnId="{3BB6C1FE-7621-431E-B0E2-E6D970DDD5C7}">
      <dgm:prSet/>
      <dgm:spPr/>
      <dgm:t>
        <a:bodyPr/>
        <a:lstStyle/>
        <a:p>
          <a:endParaRPr lang="en-IN" sz="1600" b="1"/>
        </a:p>
      </dgm:t>
    </dgm:pt>
    <dgm:pt modelId="{B33A922C-FDDD-4F75-B6B2-FA355F3FDD5B}" type="sibTrans" cxnId="{3BB6C1FE-7621-431E-B0E2-E6D970DDD5C7}">
      <dgm:prSet/>
      <dgm:spPr/>
      <dgm:t>
        <a:bodyPr/>
        <a:lstStyle/>
        <a:p>
          <a:endParaRPr lang="en-IN" sz="1600" b="1"/>
        </a:p>
      </dgm:t>
    </dgm:pt>
    <dgm:pt modelId="{5B0CF668-FDBF-4FAF-B10B-23052DF4646C}">
      <dgm:prSet custT="1"/>
      <dgm:spPr/>
      <dgm:t>
        <a:bodyPr/>
        <a:lstStyle/>
        <a:p>
          <a:r>
            <a:rPr lang="en-IN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Capital Outflows</a:t>
          </a:r>
        </a:p>
      </dgm:t>
    </dgm:pt>
    <dgm:pt modelId="{C42E4CFE-89FE-49E7-A6BE-0E58D3671AAD}" type="parTrans" cxnId="{F5F3B3D2-DFE9-4795-AC8B-0F02582346AD}">
      <dgm:prSet/>
      <dgm:spPr/>
      <dgm:t>
        <a:bodyPr/>
        <a:lstStyle/>
        <a:p>
          <a:endParaRPr lang="en-IN" sz="1600" b="1"/>
        </a:p>
      </dgm:t>
    </dgm:pt>
    <dgm:pt modelId="{8DBBAA12-E5EC-4642-9917-7AF067C2D4EE}" type="sibTrans" cxnId="{F5F3B3D2-DFE9-4795-AC8B-0F02582346AD}">
      <dgm:prSet/>
      <dgm:spPr/>
      <dgm:t>
        <a:bodyPr/>
        <a:lstStyle/>
        <a:p>
          <a:endParaRPr lang="en-IN" sz="1600" b="1"/>
        </a:p>
      </dgm:t>
    </dgm:pt>
    <dgm:pt modelId="{74A7B13C-1FE4-4A5C-92BC-51C6CEDF0D25}" type="pres">
      <dgm:prSet presAssocID="{71A5C5CE-FAC0-48EF-A4F6-CA8DD3224181}" presName="Name0" presStyleCnt="0">
        <dgm:presLayoutVars>
          <dgm:dir/>
          <dgm:resizeHandles val="exact"/>
        </dgm:presLayoutVars>
      </dgm:prSet>
      <dgm:spPr/>
    </dgm:pt>
    <dgm:pt modelId="{90CB1A72-3E38-4305-92B3-AD0A3FF710F6}" type="pres">
      <dgm:prSet presAssocID="{D29F5E11-C871-40A8-823D-5A6CA8F93B44}" presName="composite" presStyleCnt="0"/>
      <dgm:spPr/>
    </dgm:pt>
    <dgm:pt modelId="{1A240AA6-65A9-4CB0-BC15-7C97BF43CE18}" type="pres">
      <dgm:prSet presAssocID="{D29F5E11-C871-40A8-823D-5A6CA8F93B44}" presName="rect1" presStyleLbl="trAlignAcc1" presStyleIdx="0" presStyleCnt="9">
        <dgm:presLayoutVars>
          <dgm:bulletEnabled val="1"/>
        </dgm:presLayoutVars>
      </dgm:prSet>
      <dgm:spPr/>
    </dgm:pt>
    <dgm:pt modelId="{8E468B74-E66B-4B30-9878-51BA64663279}" type="pres">
      <dgm:prSet presAssocID="{D29F5E11-C871-40A8-823D-5A6CA8F93B44}" presName="rect2" presStyleLbl="fgImgPlace1" presStyleIdx="0" presStyleCnt="9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B05BDE5-430F-4F9F-BCD3-9FF1000A3436}" type="pres">
      <dgm:prSet presAssocID="{5F9E1A62-043E-4BC2-A388-B3F7BBBE3326}" presName="sibTrans" presStyleCnt="0"/>
      <dgm:spPr/>
    </dgm:pt>
    <dgm:pt modelId="{BC0523FF-E5EC-4308-862C-4E4CC9567638}" type="pres">
      <dgm:prSet presAssocID="{0580A372-A6C4-4141-A578-99D544A26463}" presName="composite" presStyleCnt="0"/>
      <dgm:spPr/>
    </dgm:pt>
    <dgm:pt modelId="{C71ECD4C-CC40-4938-97DB-32CEE61546A0}" type="pres">
      <dgm:prSet presAssocID="{0580A372-A6C4-4141-A578-99D544A26463}" presName="rect1" presStyleLbl="trAlignAcc1" presStyleIdx="1" presStyleCnt="9">
        <dgm:presLayoutVars>
          <dgm:bulletEnabled val="1"/>
        </dgm:presLayoutVars>
      </dgm:prSet>
      <dgm:spPr/>
    </dgm:pt>
    <dgm:pt modelId="{DFC52635-34BC-44AA-B810-50CAA945A111}" type="pres">
      <dgm:prSet presAssocID="{0580A372-A6C4-4141-A578-99D544A26463}" presName="rect2" presStyleLbl="fgImgPlace1" presStyleIdx="1" presStyleCnt="9"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D385E61-8D65-4967-B729-051F06F6AE1E}" type="pres">
      <dgm:prSet presAssocID="{7054AABA-F46C-4AE2-B13E-83432DDE57ED}" presName="sibTrans" presStyleCnt="0"/>
      <dgm:spPr/>
    </dgm:pt>
    <dgm:pt modelId="{DDF1DF2B-0840-4597-B10D-FC7267257D95}" type="pres">
      <dgm:prSet presAssocID="{C58CBC8F-9119-4F39-BD41-33EDAAC58234}" presName="composite" presStyleCnt="0"/>
      <dgm:spPr/>
    </dgm:pt>
    <dgm:pt modelId="{DDFDE0B2-58A1-45DA-87B3-844E28AF04F1}" type="pres">
      <dgm:prSet presAssocID="{C58CBC8F-9119-4F39-BD41-33EDAAC58234}" presName="rect1" presStyleLbl="trAlignAcc1" presStyleIdx="2" presStyleCnt="9">
        <dgm:presLayoutVars>
          <dgm:bulletEnabled val="1"/>
        </dgm:presLayoutVars>
      </dgm:prSet>
      <dgm:spPr/>
    </dgm:pt>
    <dgm:pt modelId="{1B270FAB-9E1C-45CE-80D7-1A0226804CBE}" type="pres">
      <dgm:prSet presAssocID="{C58CBC8F-9119-4F39-BD41-33EDAAC58234}" presName="rect2" presStyleLbl="fgImgPlace1" presStyleIdx="2" presStyleCnt="9"/>
      <dgm:spPr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5CF81FE-7E10-4E0D-BFB6-4D580B686799}" type="pres">
      <dgm:prSet presAssocID="{F776B5B7-DD73-4273-A612-654BDFD053D6}" presName="sibTrans" presStyleCnt="0"/>
      <dgm:spPr/>
    </dgm:pt>
    <dgm:pt modelId="{A9E44729-1E79-4A52-BB72-FED2DAC87F5C}" type="pres">
      <dgm:prSet presAssocID="{2138BA8A-1755-4277-AB20-6B866B3B222D}" presName="composite" presStyleCnt="0"/>
      <dgm:spPr/>
    </dgm:pt>
    <dgm:pt modelId="{823F7F8B-9C16-424E-921B-6D97FA26A219}" type="pres">
      <dgm:prSet presAssocID="{2138BA8A-1755-4277-AB20-6B866B3B222D}" presName="rect1" presStyleLbl="trAlignAcc1" presStyleIdx="3" presStyleCnt="9">
        <dgm:presLayoutVars>
          <dgm:bulletEnabled val="1"/>
        </dgm:presLayoutVars>
      </dgm:prSet>
      <dgm:spPr/>
    </dgm:pt>
    <dgm:pt modelId="{60FEAC7E-7206-4BE4-B3E1-63A157C6F08A}" type="pres">
      <dgm:prSet presAssocID="{2138BA8A-1755-4277-AB20-6B866B3B222D}" presName="rect2" presStyleLbl="fgImgPlace1" presStyleIdx="3" presStyleCnt="9"/>
      <dgm:spPr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59A3FA1-7501-4D61-BC40-E12E900337A6}" type="pres">
      <dgm:prSet presAssocID="{C2EC678C-B3F9-4F97-9B11-AD467E01DAF0}" presName="sibTrans" presStyleCnt="0"/>
      <dgm:spPr/>
    </dgm:pt>
    <dgm:pt modelId="{4ACD7348-9B6E-434B-8853-7F2B1E1EC617}" type="pres">
      <dgm:prSet presAssocID="{CD6772F2-5DA3-4F1D-AC2E-B2E0826D4B3F}" presName="composite" presStyleCnt="0"/>
      <dgm:spPr/>
    </dgm:pt>
    <dgm:pt modelId="{25E0818C-E0D3-43C0-A1A6-7ABEC3380FED}" type="pres">
      <dgm:prSet presAssocID="{CD6772F2-5DA3-4F1D-AC2E-B2E0826D4B3F}" presName="rect1" presStyleLbl="trAlignAcc1" presStyleIdx="4" presStyleCnt="9">
        <dgm:presLayoutVars>
          <dgm:bulletEnabled val="1"/>
        </dgm:presLayoutVars>
      </dgm:prSet>
      <dgm:spPr/>
    </dgm:pt>
    <dgm:pt modelId="{8BAE180B-67D3-415D-B067-C67A6C6FAB88}" type="pres">
      <dgm:prSet presAssocID="{CD6772F2-5DA3-4F1D-AC2E-B2E0826D4B3F}" presName="rect2" presStyleLbl="fgImgPlace1" presStyleIdx="4" presStyleCnt="9"/>
      <dgm:spPr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5D42E168-8AF4-4DF2-99BE-06731A1D6D97}" type="pres">
      <dgm:prSet presAssocID="{6E75D713-7E5F-4CAA-BB19-2077DDDC86D4}" presName="sibTrans" presStyleCnt="0"/>
      <dgm:spPr/>
    </dgm:pt>
    <dgm:pt modelId="{1DAE1F6C-53C4-4EAE-82CC-4C0BA09206CF}" type="pres">
      <dgm:prSet presAssocID="{D740F92F-104F-42DF-B665-DBA696BCEAC2}" presName="composite" presStyleCnt="0"/>
      <dgm:spPr/>
    </dgm:pt>
    <dgm:pt modelId="{D9E11559-ED51-4A82-9C9B-F4018AFF9B30}" type="pres">
      <dgm:prSet presAssocID="{D740F92F-104F-42DF-B665-DBA696BCEAC2}" presName="rect1" presStyleLbl="trAlignAcc1" presStyleIdx="5" presStyleCnt="9">
        <dgm:presLayoutVars>
          <dgm:bulletEnabled val="1"/>
        </dgm:presLayoutVars>
      </dgm:prSet>
      <dgm:spPr/>
    </dgm:pt>
    <dgm:pt modelId="{9CF48F0A-C9B0-41AC-8540-33D4E3B9F8FF}" type="pres">
      <dgm:prSet presAssocID="{D740F92F-104F-42DF-B665-DBA696BCEAC2}" presName="rect2" presStyleLbl="fgImgPlace1" presStyleIdx="5" presStyleCnt="9"/>
      <dgm:spPr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32776149-8E70-4AA5-9C45-FB42B9CDFFE9}" type="pres">
      <dgm:prSet presAssocID="{4D633B45-31FE-420C-93D0-8F724D0B9D66}" presName="sibTrans" presStyleCnt="0"/>
      <dgm:spPr/>
    </dgm:pt>
    <dgm:pt modelId="{8225D064-AE91-470A-A71F-280FFA406510}" type="pres">
      <dgm:prSet presAssocID="{5C547B52-4DCB-4814-AA92-30C5BFFA935C}" presName="composite" presStyleCnt="0"/>
      <dgm:spPr/>
    </dgm:pt>
    <dgm:pt modelId="{E8A0FFCF-640A-4AA8-9EE9-79590DDFBF8C}" type="pres">
      <dgm:prSet presAssocID="{5C547B52-4DCB-4814-AA92-30C5BFFA935C}" presName="rect1" presStyleLbl="trAlignAcc1" presStyleIdx="6" presStyleCnt="9">
        <dgm:presLayoutVars>
          <dgm:bulletEnabled val="1"/>
        </dgm:presLayoutVars>
      </dgm:prSet>
      <dgm:spPr/>
    </dgm:pt>
    <dgm:pt modelId="{883A0CD5-A6A9-43CA-AB9B-5A8A4D3DE056}" type="pres">
      <dgm:prSet presAssocID="{5C547B52-4DCB-4814-AA92-30C5BFFA935C}" presName="rect2" presStyleLbl="fgImgPlace1" presStyleIdx="6" presStyleCnt="9"/>
      <dgm:spPr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EBF3DC66-6C9F-4D54-B875-3FBCCD7242E2}" type="pres">
      <dgm:prSet presAssocID="{D84DBC03-CDE7-45D9-8FBA-D0FC56887181}" presName="sibTrans" presStyleCnt="0"/>
      <dgm:spPr/>
    </dgm:pt>
    <dgm:pt modelId="{1AC5DDB5-4BDF-4DD4-99CB-F7D30F5CE424}" type="pres">
      <dgm:prSet presAssocID="{5B0CF668-FDBF-4FAF-B10B-23052DF4646C}" presName="composite" presStyleCnt="0"/>
      <dgm:spPr/>
    </dgm:pt>
    <dgm:pt modelId="{05EF8F0F-D492-4EB9-A21C-FFBC02CD7826}" type="pres">
      <dgm:prSet presAssocID="{5B0CF668-FDBF-4FAF-B10B-23052DF4646C}" presName="rect1" presStyleLbl="trAlignAcc1" presStyleIdx="7" presStyleCnt="9">
        <dgm:presLayoutVars>
          <dgm:bulletEnabled val="1"/>
        </dgm:presLayoutVars>
      </dgm:prSet>
      <dgm:spPr/>
    </dgm:pt>
    <dgm:pt modelId="{A8013356-AE60-4F37-BB05-809C798D3797}" type="pres">
      <dgm:prSet presAssocID="{5B0CF668-FDBF-4FAF-B10B-23052DF4646C}" presName="rect2" presStyleLbl="fgImgPlace1" presStyleIdx="7" presStyleCnt="9"/>
      <dgm:spPr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80114E6-8A84-4CFF-A540-1B24716B8FF5}" type="pres">
      <dgm:prSet presAssocID="{8DBBAA12-E5EC-4642-9917-7AF067C2D4EE}" presName="sibTrans" presStyleCnt="0"/>
      <dgm:spPr/>
    </dgm:pt>
    <dgm:pt modelId="{11DB7162-2FF1-4D9A-9A1E-5E63F5AC4B52}" type="pres">
      <dgm:prSet presAssocID="{649FCA47-63D1-4A2D-B0B2-1014358C999C}" presName="composite" presStyleCnt="0"/>
      <dgm:spPr/>
    </dgm:pt>
    <dgm:pt modelId="{4E44A4E3-1C04-4CFF-88C5-055E2CBB26EE}" type="pres">
      <dgm:prSet presAssocID="{649FCA47-63D1-4A2D-B0B2-1014358C999C}" presName="rect1" presStyleLbl="trAlignAcc1" presStyleIdx="8" presStyleCnt="9">
        <dgm:presLayoutVars>
          <dgm:bulletEnabled val="1"/>
        </dgm:presLayoutVars>
      </dgm:prSet>
      <dgm:spPr/>
    </dgm:pt>
    <dgm:pt modelId="{BC3D3717-9D7B-440C-B947-D5B9601A189E}" type="pres">
      <dgm:prSet presAssocID="{649FCA47-63D1-4A2D-B0B2-1014358C999C}" presName="rect2" presStyleLbl="fgImgPlace1" presStyleIdx="8" presStyleCnt="9"/>
      <dgm:spPr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4C117108-1B11-4413-9746-5FAD5DA1E202}" type="presOf" srcId="{0580A372-A6C4-4141-A578-99D544A26463}" destId="{C71ECD4C-CC40-4938-97DB-32CEE61546A0}" srcOrd="0" destOrd="0" presId="urn:microsoft.com/office/officeart/2008/layout/PictureStrips"/>
    <dgm:cxn modelId="{1A297817-0A5A-4290-9A31-F887ED44CED0}" srcId="{71A5C5CE-FAC0-48EF-A4F6-CA8DD3224181}" destId="{D740F92F-104F-42DF-B665-DBA696BCEAC2}" srcOrd="5" destOrd="0" parTransId="{45F032B6-FEB2-408F-B345-554891350262}" sibTransId="{4D633B45-31FE-420C-93D0-8F724D0B9D66}"/>
    <dgm:cxn modelId="{62C46F1E-9E90-4B09-B096-3E992BB104CA}" srcId="{71A5C5CE-FAC0-48EF-A4F6-CA8DD3224181}" destId="{2138BA8A-1755-4277-AB20-6B866B3B222D}" srcOrd="3" destOrd="0" parTransId="{0C50B4CF-45F7-4799-9DCC-FE547397105A}" sibTransId="{C2EC678C-B3F9-4F97-9B11-AD467E01DAF0}"/>
    <dgm:cxn modelId="{B4009235-B766-47DE-B747-00AB06C00823}" type="presOf" srcId="{D29F5E11-C871-40A8-823D-5A6CA8F93B44}" destId="{1A240AA6-65A9-4CB0-BC15-7C97BF43CE18}" srcOrd="0" destOrd="0" presId="urn:microsoft.com/office/officeart/2008/layout/PictureStrips"/>
    <dgm:cxn modelId="{9DD01C40-787F-4D45-BEDE-D6DD8C6E282D}" srcId="{71A5C5CE-FAC0-48EF-A4F6-CA8DD3224181}" destId="{5C547B52-4DCB-4814-AA92-30C5BFFA935C}" srcOrd="6" destOrd="0" parTransId="{516E0872-9033-4C8C-AC40-110AF199F958}" sibTransId="{D84DBC03-CDE7-45D9-8FBA-D0FC56887181}"/>
    <dgm:cxn modelId="{B3B61C5C-2662-4F8D-A071-0B37D9FC142F}" srcId="{71A5C5CE-FAC0-48EF-A4F6-CA8DD3224181}" destId="{C58CBC8F-9119-4F39-BD41-33EDAAC58234}" srcOrd="2" destOrd="0" parTransId="{B2191BCE-95DC-42DE-964C-BB3AE7BB65F4}" sibTransId="{F776B5B7-DD73-4273-A612-654BDFD053D6}"/>
    <dgm:cxn modelId="{813A4367-0163-4F70-AC7B-E106A73F1C8A}" type="presOf" srcId="{C58CBC8F-9119-4F39-BD41-33EDAAC58234}" destId="{DDFDE0B2-58A1-45DA-87B3-844E28AF04F1}" srcOrd="0" destOrd="0" presId="urn:microsoft.com/office/officeart/2008/layout/PictureStrips"/>
    <dgm:cxn modelId="{740F4B6D-2FE1-4956-AD12-BB75218CA38E}" type="presOf" srcId="{CD6772F2-5DA3-4F1D-AC2E-B2E0826D4B3F}" destId="{25E0818C-E0D3-43C0-A1A6-7ABEC3380FED}" srcOrd="0" destOrd="0" presId="urn:microsoft.com/office/officeart/2008/layout/PictureStrips"/>
    <dgm:cxn modelId="{A8C8C751-3B63-4DC2-9E16-F8726650614A}" type="presOf" srcId="{D740F92F-104F-42DF-B665-DBA696BCEAC2}" destId="{D9E11559-ED51-4A82-9C9B-F4018AFF9B30}" srcOrd="0" destOrd="0" presId="urn:microsoft.com/office/officeart/2008/layout/PictureStrips"/>
    <dgm:cxn modelId="{61E32E72-7685-49A3-9902-FFFEEF5E6923}" srcId="{71A5C5CE-FAC0-48EF-A4F6-CA8DD3224181}" destId="{D29F5E11-C871-40A8-823D-5A6CA8F93B44}" srcOrd="0" destOrd="0" parTransId="{E2CA2A5B-40A9-4834-B6D6-70A2EC275F51}" sibTransId="{5F9E1A62-043E-4BC2-A388-B3F7BBBE3326}"/>
    <dgm:cxn modelId="{F8311B55-13C7-425F-A435-5D0A78D49904}" srcId="{71A5C5CE-FAC0-48EF-A4F6-CA8DD3224181}" destId="{CD6772F2-5DA3-4F1D-AC2E-B2E0826D4B3F}" srcOrd="4" destOrd="0" parTransId="{6AE03DA4-CCB3-4D80-BE96-0FAABE9BD0D1}" sibTransId="{6E75D713-7E5F-4CAA-BB19-2077DDDC86D4}"/>
    <dgm:cxn modelId="{25F6A175-5DE6-49C6-A373-2EC7ADE11C61}" srcId="{71A5C5CE-FAC0-48EF-A4F6-CA8DD3224181}" destId="{0580A372-A6C4-4141-A578-99D544A26463}" srcOrd="1" destOrd="0" parTransId="{7032EBB0-B01B-415C-94D9-75D8A1E21BAD}" sibTransId="{7054AABA-F46C-4AE2-B13E-83432DDE57ED}"/>
    <dgm:cxn modelId="{88EE00AB-2A07-496D-BE28-CF41F666563B}" type="presOf" srcId="{649FCA47-63D1-4A2D-B0B2-1014358C999C}" destId="{4E44A4E3-1C04-4CFF-88C5-055E2CBB26EE}" srcOrd="0" destOrd="0" presId="urn:microsoft.com/office/officeart/2008/layout/PictureStrips"/>
    <dgm:cxn modelId="{F5F3B3D2-DFE9-4795-AC8B-0F02582346AD}" srcId="{71A5C5CE-FAC0-48EF-A4F6-CA8DD3224181}" destId="{5B0CF668-FDBF-4FAF-B10B-23052DF4646C}" srcOrd="7" destOrd="0" parTransId="{C42E4CFE-89FE-49E7-A6BE-0E58D3671AAD}" sibTransId="{8DBBAA12-E5EC-4642-9917-7AF067C2D4EE}"/>
    <dgm:cxn modelId="{5E1BAED9-53EC-4781-B05E-E8AC18210839}" type="presOf" srcId="{5B0CF668-FDBF-4FAF-B10B-23052DF4646C}" destId="{05EF8F0F-D492-4EB9-A21C-FFBC02CD7826}" srcOrd="0" destOrd="0" presId="urn:microsoft.com/office/officeart/2008/layout/PictureStrips"/>
    <dgm:cxn modelId="{ACA91FE5-4ECC-4E5B-932A-82562C037F5D}" type="presOf" srcId="{2138BA8A-1755-4277-AB20-6B866B3B222D}" destId="{823F7F8B-9C16-424E-921B-6D97FA26A219}" srcOrd="0" destOrd="0" presId="urn:microsoft.com/office/officeart/2008/layout/PictureStrips"/>
    <dgm:cxn modelId="{87C277F2-67CF-448A-8CBF-7B4E39A7A7AA}" type="presOf" srcId="{5C547B52-4DCB-4814-AA92-30C5BFFA935C}" destId="{E8A0FFCF-640A-4AA8-9EE9-79590DDFBF8C}" srcOrd="0" destOrd="0" presId="urn:microsoft.com/office/officeart/2008/layout/PictureStrips"/>
    <dgm:cxn modelId="{88E8A2F3-0E33-4CEE-9067-175514360EEB}" type="presOf" srcId="{71A5C5CE-FAC0-48EF-A4F6-CA8DD3224181}" destId="{74A7B13C-1FE4-4A5C-92BC-51C6CEDF0D25}" srcOrd="0" destOrd="0" presId="urn:microsoft.com/office/officeart/2008/layout/PictureStrips"/>
    <dgm:cxn modelId="{3BB6C1FE-7621-431E-B0E2-E6D970DDD5C7}" srcId="{71A5C5CE-FAC0-48EF-A4F6-CA8DD3224181}" destId="{649FCA47-63D1-4A2D-B0B2-1014358C999C}" srcOrd="8" destOrd="0" parTransId="{7C5183A6-E271-44F4-B880-649B4638F146}" sibTransId="{B33A922C-FDDD-4F75-B6B2-FA355F3FDD5B}"/>
    <dgm:cxn modelId="{33AF768A-5BF3-43BA-AC54-1618952DE9A5}" type="presParOf" srcId="{74A7B13C-1FE4-4A5C-92BC-51C6CEDF0D25}" destId="{90CB1A72-3E38-4305-92B3-AD0A3FF710F6}" srcOrd="0" destOrd="0" presId="urn:microsoft.com/office/officeart/2008/layout/PictureStrips"/>
    <dgm:cxn modelId="{B6BF38A9-217D-4E5B-929D-4183E3DEEACC}" type="presParOf" srcId="{90CB1A72-3E38-4305-92B3-AD0A3FF710F6}" destId="{1A240AA6-65A9-4CB0-BC15-7C97BF43CE18}" srcOrd="0" destOrd="0" presId="urn:microsoft.com/office/officeart/2008/layout/PictureStrips"/>
    <dgm:cxn modelId="{FAD74C89-A664-4B3B-A427-9E9789F48BB5}" type="presParOf" srcId="{90CB1A72-3E38-4305-92B3-AD0A3FF710F6}" destId="{8E468B74-E66B-4B30-9878-51BA64663279}" srcOrd="1" destOrd="0" presId="urn:microsoft.com/office/officeart/2008/layout/PictureStrips"/>
    <dgm:cxn modelId="{04C40071-67F3-4A37-846A-513069B2D615}" type="presParOf" srcId="{74A7B13C-1FE4-4A5C-92BC-51C6CEDF0D25}" destId="{2B05BDE5-430F-4F9F-BCD3-9FF1000A3436}" srcOrd="1" destOrd="0" presId="urn:microsoft.com/office/officeart/2008/layout/PictureStrips"/>
    <dgm:cxn modelId="{B6CC0539-DD31-479C-96CA-6C03FFE31983}" type="presParOf" srcId="{74A7B13C-1FE4-4A5C-92BC-51C6CEDF0D25}" destId="{BC0523FF-E5EC-4308-862C-4E4CC9567638}" srcOrd="2" destOrd="0" presId="urn:microsoft.com/office/officeart/2008/layout/PictureStrips"/>
    <dgm:cxn modelId="{E56B1498-933F-4F28-830A-0017D3085250}" type="presParOf" srcId="{BC0523FF-E5EC-4308-862C-4E4CC9567638}" destId="{C71ECD4C-CC40-4938-97DB-32CEE61546A0}" srcOrd="0" destOrd="0" presId="urn:microsoft.com/office/officeart/2008/layout/PictureStrips"/>
    <dgm:cxn modelId="{3170B07B-0AE8-4812-8C8F-72F154ADBCC1}" type="presParOf" srcId="{BC0523FF-E5EC-4308-862C-4E4CC9567638}" destId="{DFC52635-34BC-44AA-B810-50CAA945A111}" srcOrd="1" destOrd="0" presId="urn:microsoft.com/office/officeart/2008/layout/PictureStrips"/>
    <dgm:cxn modelId="{ECDD50D3-ED52-4586-BBBC-491977559E94}" type="presParOf" srcId="{74A7B13C-1FE4-4A5C-92BC-51C6CEDF0D25}" destId="{FD385E61-8D65-4967-B729-051F06F6AE1E}" srcOrd="3" destOrd="0" presId="urn:microsoft.com/office/officeart/2008/layout/PictureStrips"/>
    <dgm:cxn modelId="{2C01B049-B571-4C0A-987C-856CD4BAB3EE}" type="presParOf" srcId="{74A7B13C-1FE4-4A5C-92BC-51C6CEDF0D25}" destId="{DDF1DF2B-0840-4597-B10D-FC7267257D95}" srcOrd="4" destOrd="0" presId="urn:microsoft.com/office/officeart/2008/layout/PictureStrips"/>
    <dgm:cxn modelId="{F7A955FB-0C2E-42D8-A5C1-03D38E55F86B}" type="presParOf" srcId="{DDF1DF2B-0840-4597-B10D-FC7267257D95}" destId="{DDFDE0B2-58A1-45DA-87B3-844E28AF04F1}" srcOrd="0" destOrd="0" presId="urn:microsoft.com/office/officeart/2008/layout/PictureStrips"/>
    <dgm:cxn modelId="{CAFEF4F3-4B89-40D8-8887-280B4D0E9B2C}" type="presParOf" srcId="{DDF1DF2B-0840-4597-B10D-FC7267257D95}" destId="{1B270FAB-9E1C-45CE-80D7-1A0226804CBE}" srcOrd="1" destOrd="0" presId="urn:microsoft.com/office/officeart/2008/layout/PictureStrips"/>
    <dgm:cxn modelId="{B23E8BA4-D6EA-43D0-AAE8-99B76F0CFA26}" type="presParOf" srcId="{74A7B13C-1FE4-4A5C-92BC-51C6CEDF0D25}" destId="{D5CF81FE-7E10-4E0D-BFB6-4D580B686799}" srcOrd="5" destOrd="0" presId="urn:microsoft.com/office/officeart/2008/layout/PictureStrips"/>
    <dgm:cxn modelId="{6765837C-FD0C-4A29-A708-ADFBDD255549}" type="presParOf" srcId="{74A7B13C-1FE4-4A5C-92BC-51C6CEDF0D25}" destId="{A9E44729-1E79-4A52-BB72-FED2DAC87F5C}" srcOrd="6" destOrd="0" presId="urn:microsoft.com/office/officeart/2008/layout/PictureStrips"/>
    <dgm:cxn modelId="{E0C8DE2E-9811-435A-8672-E3D447FBDB7A}" type="presParOf" srcId="{A9E44729-1E79-4A52-BB72-FED2DAC87F5C}" destId="{823F7F8B-9C16-424E-921B-6D97FA26A219}" srcOrd="0" destOrd="0" presId="urn:microsoft.com/office/officeart/2008/layout/PictureStrips"/>
    <dgm:cxn modelId="{BC2E64EA-439A-4590-994C-5C459EACE444}" type="presParOf" srcId="{A9E44729-1E79-4A52-BB72-FED2DAC87F5C}" destId="{60FEAC7E-7206-4BE4-B3E1-63A157C6F08A}" srcOrd="1" destOrd="0" presId="urn:microsoft.com/office/officeart/2008/layout/PictureStrips"/>
    <dgm:cxn modelId="{75E4E2CF-8936-4942-9A1E-D275AF4CDB26}" type="presParOf" srcId="{74A7B13C-1FE4-4A5C-92BC-51C6CEDF0D25}" destId="{159A3FA1-7501-4D61-BC40-E12E900337A6}" srcOrd="7" destOrd="0" presId="urn:microsoft.com/office/officeart/2008/layout/PictureStrips"/>
    <dgm:cxn modelId="{EFA5E92F-3BEE-4A9A-AC69-C49E5B6A6DA8}" type="presParOf" srcId="{74A7B13C-1FE4-4A5C-92BC-51C6CEDF0D25}" destId="{4ACD7348-9B6E-434B-8853-7F2B1E1EC617}" srcOrd="8" destOrd="0" presId="urn:microsoft.com/office/officeart/2008/layout/PictureStrips"/>
    <dgm:cxn modelId="{F23FD63E-B938-4E24-9431-BDE0BD866F7D}" type="presParOf" srcId="{4ACD7348-9B6E-434B-8853-7F2B1E1EC617}" destId="{25E0818C-E0D3-43C0-A1A6-7ABEC3380FED}" srcOrd="0" destOrd="0" presId="urn:microsoft.com/office/officeart/2008/layout/PictureStrips"/>
    <dgm:cxn modelId="{385C04BB-59BC-452A-B4D3-520DA2503BF3}" type="presParOf" srcId="{4ACD7348-9B6E-434B-8853-7F2B1E1EC617}" destId="{8BAE180B-67D3-415D-B067-C67A6C6FAB88}" srcOrd="1" destOrd="0" presId="urn:microsoft.com/office/officeart/2008/layout/PictureStrips"/>
    <dgm:cxn modelId="{532C5677-98AB-487D-AE86-B359275266A8}" type="presParOf" srcId="{74A7B13C-1FE4-4A5C-92BC-51C6CEDF0D25}" destId="{5D42E168-8AF4-4DF2-99BE-06731A1D6D97}" srcOrd="9" destOrd="0" presId="urn:microsoft.com/office/officeart/2008/layout/PictureStrips"/>
    <dgm:cxn modelId="{92613700-1911-4795-8E5B-B5C7859095DE}" type="presParOf" srcId="{74A7B13C-1FE4-4A5C-92BC-51C6CEDF0D25}" destId="{1DAE1F6C-53C4-4EAE-82CC-4C0BA09206CF}" srcOrd="10" destOrd="0" presId="urn:microsoft.com/office/officeart/2008/layout/PictureStrips"/>
    <dgm:cxn modelId="{69D16D9A-20AB-4EA4-A9B4-18FB402A1CBB}" type="presParOf" srcId="{1DAE1F6C-53C4-4EAE-82CC-4C0BA09206CF}" destId="{D9E11559-ED51-4A82-9C9B-F4018AFF9B30}" srcOrd="0" destOrd="0" presId="urn:microsoft.com/office/officeart/2008/layout/PictureStrips"/>
    <dgm:cxn modelId="{3EEC6C92-93EB-4377-819E-053C75CA4B6A}" type="presParOf" srcId="{1DAE1F6C-53C4-4EAE-82CC-4C0BA09206CF}" destId="{9CF48F0A-C9B0-41AC-8540-33D4E3B9F8FF}" srcOrd="1" destOrd="0" presId="urn:microsoft.com/office/officeart/2008/layout/PictureStrips"/>
    <dgm:cxn modelId="{0E60BE3A-16B1-4B12-8705-3DBF6C3DB42B}" type="presParOf" srcId="{74A7B13C-1FE4-4A5C-92BC-51C6CEDF0D25}" destId="{32776149-8E70-4AA5-9C45-FB42B9CDFFE9}" srcOrd="11" destOrd="0" presId="urn:microsoft.com/office/officeart/2008/layout/PictureStrips"/>
    <dgm:cxn modelId="{BD743020-5354-4AE4-93C2-138761EC786E}" type="presParOf" srcId="{74A7B13C-1FE4-4A5C-92BC-51C6CEDF0D25}" destId="{8225D064-AE91-470A-A71F-280FFA406510}" srcOrd="12" destOrd="0" presId="urn:microsoft.com/office/officeart/2008/layout/PictureStrips"/>
    <dgm:cxn modelId="{B828B0FF-2063-45D7-8E7C-7096410F47F8}" type="presParOf" srcId="{8225D064-AE91-470A-A71F-280FFA406510}" destId="{E8A0FFCF-640A-4AA8-9EE9-79590DDFBF8C}" srcOrd="0" destOrd="0" presId="urn:microsoft.com/office/officeart/2008/layout/PictureStrips"/>
    <dgm:cxn modelId="{91DF212A-5066-420B-A7FD-5EFD094F9137}" type="presParOf" srcId="{8225D064-AE91-470A-A71F-280FFA406510}" destId="{883A0CD5-A6A9-43CA-AB9B-5A8A4D3DE056}" srcOrd="1" destOrd="0" presId="urn:microsoft.com/office/officeart/2008/layout/PictureStrips"/>
    <dgm:cxn modelId="{B40FBBCF-2A39-481B-B773-1B84E4BC4BFB}" type="presParOf" srcId="{74A7B13C-1FE4-4A5C-92BC-51C6CEDF0D25}" destId="{EBF3DC66-6C9F-4D54-B875-3FBCCD7242E2}" srcOrd="13" destOrd="0" presId="urn:microsoft.com/office/officeart/2008/layout/PictureStrips"/>
    <dgm:cxn modelId="{E928CF18-589E-45D8-B608-D2429E1D2580}" type="presParOf" srcId="{74A7B13C-1FE4-4A5C-92BC-51C6CEDF0D25}" destId="{1AC5DDB5-4BDF-4DD4-99CB-F7D30F5CE424}" srcOrd="14" destOrd="0" presId="urn:microsoft.com/office/officeart/2008/layout/PictureStrips"/>
    <dgm:cxn modelId="{0B7D1B1A-8176-4901-9E27-32E4BA4222AD}" type="presParOf" srcId="{1AC5DDB5-4BDF-4DD4-99CB-F7D30F5CE424}" destId="{05EF8F0F-D492-4EB9-A21C-FFBC02CD7826}" srcOrd="0" destOrd="0" presId="urn:microsoft.com/office/officeart/2008/layout/PictureStrips"/>
    <dgm:cxn modelId="{BD0C4624-B128-49BF-9E35-982CEB31F5B3}" type="presParOf" srcId="{1AC5DDB5-4BDF-4DD4-99CB-F7D30F5CE424}" destId="{A8013356-AE60-4F37-BB05-809C798D3797}" srcOrd="1" destOrd="0" presId="urn:microsoft.com/office/officeart/2008/layout/PictureStrips"/>
    <dgm:cxn modelId="{25C158BA-4B98-4655-8A9A-5B584C7544D2}" type="presParOf" srcId="{74A7B13C-1FE4-4A5C-92BC-51C6CEDF0D25}" destId="{D80114E6-8A84-4CFF-A540-1B24716B8FF5}" srcOrd="15" destOrd="0" presId="urn:microsoft.com/office/officeart/2008/layout/PictureStrips"/>
    <dgm:cxn modelId="{DD71A06D-AA95-43BB-9D1B-3A07DB785EC3}" type="presParOf" srcId="{74A7B13C-1FE4-4A5C-92BC-51C6CEDF0D25}" destId="{11DB7162-2FF1-4D9A-9A1E-5E63F5AC4B52}" srcOrd="16" destOrd="0" presId="urn:microsoft.com/office/officeart/2008/layout/PictureStrips"/>
    <dgm:cxn modelId="{DE44D3FB-24FD-48A6-B6BA-1CCD9B272D85}" type="presParOf" srcId="{11DB7162-2FF1-4D9A-9A1E-5E63F5AC4B52}" destId="{4E44A4E3-1C04-4CFF-88C5-055E2CBB26EE}" srcOrd="0" destOrd="0" presId="urn:microsoft.com/office/officeart/2008/layout/PictureStrips"/>
    <dgm:cxn modelId="{56E661EE-C034-40D3-B5A3-F969AD1A8D99}" type="presParOf" srcId="{11DB7162-2FF1-4D9A-9A1E-5E63F5AC4B52}" destId="{BC3D3717-9D7B-440C-B947-D5B9601A18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64371E-3F32-4FF3-B164-B12E54DC6B1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062595A-CF8D-4AB2-A97D-E854D6C792A3}">
      <dgm:prSet custT="1"/>
      <dgm:spPr>
        <a:xfrm>
          <a:off x="4568597" y="195542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Improving Agricultural Productivity</a:t>
          </a:r>
        </a:p>
      </dgm:t>
    </dgm:pt>
    <dgm:pt modelId="{4101013D-4B41-409C-AF71-2B11B27DFE1F}" type="parTrans" cxnId="{E9109644-7E51-4C9A-8384-2EF09DB29988}">
      <dgm:prSet/>
      <dgm:spPr/>
      <dgm:t>
        <a:bodyPr/>
        <a:lstStyle/>
        <a:p>
          <a:endParaRPr lang="en-IN" sz="1600"/>
        </a:p>
      </dgm:t>
    </dgm:pt>
    <dgm:pt modelId="{330E9690-E1B2-4117-AAA6-60C38575A580}" type="sibTrans" cxnId="{E9109644-7E51-4C9A-8384-2EF09DB29988}">
      <dgm:prSet/>
      <dgm:spPr/>
      <dgm:t>
        <a:bodyPr/>
        <a:lstStyle/>
        <a:p>
          <a:endParaRPr lang="en-IN" sz="1600"/>
        </a:p>
      </dgm:t>
    </dgm:pt>
    <dgm:pt modelId="{B79BC457-1AFB-49C5-AAC6-D7B68693C0B4}">
      <dgm:prSet custT="1"/>
      <dgm:spPr>
        <a:xfrm>
          <a:off x="6746656" y="195542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Strengthening Supply Chains for Essential Goods</a:t>
          </a:r>
        </a:p>
      </dgm:t>
    </dgm:pt>
    <dgm:pt modelId="{E6570D5E-B87B-40BF-84BB-460CB6A59528}" type="parTrans" cxnId="{05B23A21-9F73-4283-AFB9-8756F0627EEE}">
      <dgm:prSet/>
      <dgm:spPr/>
      <dgm:t>
        <a:bodyPr/>
        <a:lstStyle/>
        <a:p>
          <a:endParaRPr lang="en-IN" sz="1600"/>
        </a:p>
      </dgm:t>
    </dgm:pt>
    <dgm:pt modelId="{B724115C-69CF-4412-A07A-2BAD7A790577}" type="sibTrans" cxnId="{05B23A21-9F73-4283-AFB9-8756F0627EEE}">
      <dgm:prSet/>
      <dgm:spPr/>
      <dgm:t>
        <a:bodyPr/>
        <a:lstStyle/>
        <a:p>
          <a:endParaRPr lang="en-IN" sz="1600"/>
        </a:p>
      </dgm:t>
    </dgm:pt>
    <dgm:pt modelId="{D4139F87-6271-4063-A050-312F33D3CB5C}">
      <dgm:prSet custT="1"/>
      <dgm:spPr>
        <a:xfrm>
          <a:off x="4568597" y="975663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Enhancing Domestic Manufacturing Capabilities</a:t>
          </a:r>
        </a:p>
      </dgm:t>
    </dgm:pt>
    <dgm:pt modelId="{40E0881A-7A38-4942-8D2B-CD0D400875D8}" type="parTrans" cxnId="{B6CC0480-9E06-43B3-9181-7C8703575F82}">
      <dgm:prSet/>
      <dgm:spPr/>
      <dgm:t>
        <a:bodyPr/>
        <a:lstStyle/>
        <a:p>
          <a:endParaRPr lang="en-IN" sz="1600"/>
        </a:p>
      </dgm:t>
    </dgm:pt>
    <dgm:pt modelId="{DF471BFD-51B5-4A86-BD41-B91E7237E75E}" type="sibTrans" cxnId="{B6CC0480-9E06-43B3-9181-7C8703575F82}">
      <dgm:prSet/>
      <dgm:spPr/>
      <dgm:t>
        <a:bodyPr/>
        <a:lstStyle/>
        <a:p>
          <a:endParaRPr lang="en-IN" sz="1600"/>
        </a:p>
      </dgm:t>
    </dgm:pt>
    <dgm:pt modelId="{B88FD133-419D-48B0-92A9-301B08E2E8C6}">
      <dgm:prSet custT="1"/>
      <dgm:spPr>
        <a:xfrm>
          <a:off x="212479" y="1755785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Investing In Infrastructure</a:t>
          </a:r>
        </a:p>
      </dgm:t>
    </dgm:pt>
    <dgm:pt modelId="{1D0D209B-49CC-415A-AECD-16DBA8A97F20}" type="parTrans" cxnId="{285C3709-AA93-4A81-A4F3-D9DB6185123E}">
      <dgm:prSet/>
      <dgm:spPr/>
      <dgm:t>
        <a:bodyPr/>
        <a:lstStyle/>
        <a:p>
          <a:endParaRPr lang="en-IN" sz="1600"/>
        </a:p>
      </dgm:t>
    </dgm:pt>
    <dgm:pt modelId="{969E108B-08AE-4E8E-A200-4ECB36C10E74}" type="sibTrans" cxnId="{285C3709-AA93-4A81-A4F3-D9DB6185123E}">
      <dgm:prSet/>
      <dgm:spPr/>
      <dgm:t>
        <a:bodyPr/>
        <a:lstStyle/>
        <a:p>
          <a:endParaRPr lang="en-IN" sz="1600"/>
        </a:p>
      </dgm:t>
    </dgm:pt>
    <dgm:pt modelId="{3B6CD670-BC1B-4153-A4B4-F93587910391}">
      <dgm:prSet custT="1"/>
      <dgm:spPr>
        <a:xfrm>
          <a:off x="4568597" y="1755785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Investing In Sustainable Practices</a:t>
          </a:r>
        </a:p>
      </dgm:t>
    </dgm:pt>
    <dgm:pt modelId="{401BC9F0-6C0D-44F2-8B24-3F9DDAC0627B}" type="parTrans" cxnId="{05093B5A-48BC-497D-BD22-A2ADBC4F0082}">
      <dgm:prSet/>
      <dgm:spPr/>
      <dgm:t>
        <a:bodyPr/>
        <a:lstStyle/>
        <a:p>
          <a:endParaRPr lang="en-IN" sz="1600"/>
        </a:p>
      </dgm:t>
    </dgm:pt>
    <dgm:pt modelId="{26A7CFFC-12EA-4E2E-87F5-136151C1CF33}" type="sibTrans" cxnId="{05093B5A-48BC-497D-BD22-A2ADBC4F0082}">
      <dgm:prSet/>
      <dgm:spPr/>
      <dgm:t>
        <a:bodyPr/>
        <a:lstStyle/>
        <a:p>
          <a:endParaRPr lang="en-IN" sz="1600"/>
        </a:p>
      </dgm:t>
    </dgm:pt>
    <dgm:pt modelId="{17C0EA92-C8F4-41DA-9D1A-1D38089D2752}">
      <dgm:prSet custT="1"/>
      <dgm:spPr>
        <a:xfrm>
          <a:off x="6746656" y="1755785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Effective Disaster Management Systems</a:t>
          </a:r>
        </a:p>
      </dgm:t>
    </dgm:pt>
    <dgm:pt modelId="{D7FDDDA6-7A6E-4861-9C54-6F12B8752076}" type="parTrans" cxnId="{F9048399-C711-41B3-96B1-98C6D2F92598}">
      <dgm:prSet/>
      <dgm:spPr/>
      <dgm:t>
        <a:bodyPr/>
        <a:lstStyle/>
        <a:p>
          <a:endParaRPr lang="en-IN" sz="1600"/>
        </a:p>
      </dgm:t>
    </dgm:pt>
    <dgm:pt modelId="{D8F6197F-4CFC-4F12-9AE9-6B2E30D64EE6}" type="sibTrans" cxnId="{F9048399-C711-41B3-96B1-98C6D2F92598}">
      <dgm:prSet/>
      <dgm:spPr/>
      <dgm:t>
        <a:bodyPr/>
        <a:lstStyle/>
        <a:p>
          <a:endParaRPr lang="en-IN" sz="1600"/>
        </a:p>
      </dgm:t>
    </dgm:pt>
    <dgm:pt modelId="{288B81B0-0F32-4C00-8710-ECE08F8F2127}">
      <dgm:prSet custT="1"/>
      <dgm:spPr>
        <a:xfrm>
          <a:off x="212479" y="2535906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Stable &amp; Predictable Policy Environment </a:t>
          </a:r>
        </a:p>
      </dgm:t>
    </dgm:pt>
    <dgm:pt modelId="{71B8C66D-67A5-475C-A8BB-15817AEFD1B9}" type="parTrans" cxnId="{1D39A856-9F01-4851-86FB-EF1A4029D766}">
      <dgm:prSet/>
      <dgm:spPr/>
      <dgm:t>
        <a:bodyPr/>
        <a:lstStyle/>
        <a:p>
          <a:endParaRPr lang="en-IN" sz="1600"/>
        </a:p>
      </dgm:t>
    </dgm:pt>
    <dgm:pt modelId="{41A87B7E-EA16-442A-9B86-796410138249}" type="sibTrans" cxnId="{1D39A856-9F01-4851-86FB-EF1A4029D766}">
      <dgm:prSet/>
      <dgm:spPr/>
      <dgm:t>
        <a:bodyPr/>
        <a:lstStyle/>
        <a:p>
          <a:endParaRPr lang="en-IN" sz="1600"/>
        </a:p>
      </dgm:t>
    </dgm:pt>
    <dgm:pt modelId="{15E72880-C9D6-401F-8F6A-299122172DA6}">
      <dgm:prSet custT="1"/>
      <dgm:spPr>
        <a:xfrm>
          <a:off x="4568597" y="2535906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Investing In Digital Infrastructure</a:t>
          </a:r>
        </a:p>
      </dgm:t>
    </dgm:pt>
    <dgm:pt modelId="{3D0C3BE8-88D7-4527-B36F-50E10CADE106}" type="parTrans" cxnId="{820AB73A-E0F5-4491-AFD9-9167020FC6A3}">
      <dgm:prSet/>
      <dgm:spPr/>
      <dgm:t>
        <a:bodyPr/>
        <a:lstStyle/>
        <a:p>
          <a:endParaRPr lang="en-IN" sz="1600"/>
        </a:p>
      </dgm:t>
    </dgm:pt>
    <dgm:pt modelId="{FCABD4AA-BE19-48FA-A8B4-96D20AABDFCC}" type="sibTrans" cxnId="{820AB73A-E0F5-4491-AFD9-9167020FC6A3}">
      <dgm:prSet/>
      <dgm:spPr/>
      <dgm:t>
        <a:bodyPr/>
        <a:lstStyle/>
        <a:p>
          <a:endParaRPr lang="en-IN" sz="1600"/>
        </a:p>
      </dgm:t>
    </dgm:pt>
    <dgm:pt modelId="{16191C2A-153E-4C63-B355-CEE40F137BFE}">
      <dgm:prSet custT="1"/>
      <dgm:spPr>
        <a:xfrm>
          <a:off x="212479" y="3316028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Supporting Innovation &amp; Startups </a:t>
          </a:r>
        </a:p>
      </dgm:t>
    </dgm:pt>
    <dgm:pt modelId="{82532E40-DD05-4473-9522-7A1C12F88778}" type="parTrans" cxnId="{C7A224A1-6D4A-4173-95A1-47D399E12C20}">
      <dgm:prSet/>
      <dgm:spPr/>
      <dgm:t>
        <a:bodyPr/>
        <a:lstStyle/>
        <a:p>
          <a:endParaRPr lang="en-IN" sz="1600"/>
        </a:p>
      </dgm:t>
    </dgm:pt>
    <dgm:pt modelId="{84CA5B9E-F6BC-4B18-8EC9-858071B2D44E}" type="sibTrans" cxnId="{C7A224A1-6D4A-4173-95A1-47D399E12C20}">
      <dgm:prSet/>
      <dgm:spPr/>
      <dgm:t>
        <a:bodyPr/>
        <a:lstStyle/>
        <a:p>
          <a:endParaRPr lang="en-IN" sz="1600"/>
        </a:p>
      </dgm:t>
    </dgm:pt>
    <dgm:pt modelId="{F92F2F88-EBBA-42DA-B9EB-BD04B58865FA}">
      <dgm:prSet custT="1"/>
      <dgm:spPr>
        <a:xfrm>
          <a:off x="2390538" y="3316028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Deepening Domestic Financial Markets</a:t>
          </a:r>
        </a:p>
      </dgm:t>
    </dgm:pt>
    <dgm:pt modelId="{3EE877AD-586D-4D9B-A674-F60983F7534F}" type="parTrans" cxnId="{A9596397-F912-4BC4-A85B-962877D165CD}">
      <dgm:prSet/>
      <dgm:spPr/>
      <dgm:t>
        <a:bodyPr/>
        <a:lstStyle/>
        <a:p>
          <a:endParaRPr lang="en-IN" sz="1600"/>
        </a:p>
      </dgm:t>
    </dgm:pt>
    <dgm:pt modelId="{E2D98E87-7F3D-46C4-8FF9-47DE7F21723C}" type="sibTrans" cxnId="{A9596397-F912-4BC4-A85B-962877D165CD}">
      <dgm:prSet/>
      <dgm:spPr/>
      <dgm:t>
        <a:bodyPr/>
        <a:lstStyle/>
        <a:p>
          <a:endParaRPr lang="en-IN" sz="1600"/>
        </a:p>
      </dgm:t>
    </dgm:pt>
    <dgm:pt modelId="{55964792-592D-49F4-AA96-0A751F8A55DE}">
      <dgm:prSet custT="1"/>
      <dgm:spPr>
        <a:xfrm>
          <a:off x="2390538" y="4096150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Enhancing Skill Development</a:t>
          </a:r>
        </a:p>
      </dgm:t>
    </dgm:pt>
    <dgm:pt modelId="{1E4FD41F-1949-4F51-A34C-13E730D26D31}" type="parTrans" cxnId="{03C53181-D787-429D-8B25-EEA7A5A65AC6}">
      <dgm:prSet/>
      <dgm:spPr/>
      <dgm:t>
        <a:bodyPr/>
        <a:lstStyle/>
        <a:p>
          <a:endParaRPr lang="en-IN" sz="1600"/>
        </a:p>
      </dgm:t>
    </dgm:pt>
    <dgm:pt modelId="{71D8A2D0-D71A-46DA-9B4C-28FA6854750E}" type="sibTrans" cxnId="{03C53181-D787-429D-8B25-EEA7A5A65AC6}">
      <dgm:prSet/>
      <dgm:spPr/>
      <dgm:t>
        <a:bodyPr/>
        <a:lstStyle/>
        <a:p>
          <a:endParaRPr lang="en-IN" sz="1600"/>
        </a:p>
      </dgm:t>
    </dgm:pt>
    <dgm:pt modelId="{1A98A4D2-A878-4247-9DB8-EAE1E1BF8D69}">
      <dgm:prSet custT="1"/>
      <dgm:spPr>
        <a:xfrm>
          <a:off x="4568597" y="4096150"/>
          <a:ext cx="1983009" cy="619690"/>
        </a:xfrm>
        <a:prstGeom prst="rect">
          <a:avLst/>
        </a:prstGeom>
      </dgm:spPr>
      <dgm:t>
        <a:bodyPr/>
        <a:lstStyle/>
        <a:p>
          <a:r>
            <a:rPr lang="en-IN" sz="1600" b="1" dirty="0"/>
            <a:t>Promote Entrepreneurship</a:t>
          </a:r>
        </a:p>
      </dgm:t>
    </dgm:pt>
    <dgm:pt modelId="{C5FD8C53-C7CD-4368-9F77-81A86449F0CB}" type="parTrans" cxnId="{C07B7E67-94D4-444C-B4BE-B2C678D3D7BA}">
      <dgm:prSet/>
      <dgm:spPr/>
      <dgm:t>
        <a:bodyPr/>
        <a:lstStyle/>
        <a:p>
          <a:endParaRPr lang="en-IN" sz="1600"/>
        </a:p>
      </dgm:t>
    </dgm:pt>
    <dgm:pt modelId="{CD8BCECC-3347-483B-8B7A-60C2A4E8FF8A}" type="sibTrans" cxnId="{C07B7E67-94D4-444C-B4BE-B2C678D3D7BA}">
      <dgm:prSet/>
      <dgm:spPr/>
      <dgm:t>
        <a:bodyPr/>
        <a:lstStyle/>
        <a:p>
          <a:endParaRPr lang="en-IN" sz="1600"/>
        </a:p>
      </dgm:t>
    </dgm:pt>
    <dgm:pt modelId="{901D2610-5877-4231-A9BF-7C0E4323ADA1}" type="pres">
      <dgm:prSet presAssocID="{B164371E-3F32-4FF3-B164-B12E54DC6B16}" presName="Name0" presStyleCnt="0">
        <dgm:presLayoutVars>
          <dgm:dir/>
          <dgm:resizeHandles val="exact"/>
        </dgm:presLayoutVars>
      </dgm:prSet>
      <dgm:spPr/>
    </dgm:pt>
    <dgm:pt modelId="{315E734D-A17C-4BD9-A025-3E790E3B3A9B}" type="pres">
      <dgm:prSet presAssocID="{8062595A-CF8D-4AB2-A97D-E854D6C792A3}" presName="composite" presStyleCnt="0"/>
      <dgm:spPr/>
    </dgm:pt>
    <dgm:pt modelId="{8A2991F5-3F09-4ED7-A7F3-F0574ACAA8B3}" type="pres">
      <dgm:prSet presAssocID="{8062595A-CF8D-4AB2-A97D-E854D6C792A3}" presName="rect1" presStyleLbl="trAlignAcc1" presStyleIdx="0" presStyleCnt="12" custScaleX="107217" custScaleY="180380" custLinFactNeighborX="5137">
        <dgm:presLayoutVars>
          <dgm:bulletEnabled val="1"/>
        </dgm:presLayoutVars>
      </dgm:prSet>
      <dgm:spPr/>
    </dgm:pt>
    <dgm:pt modelId="{F844BB66-9B82-4CAB-9C92-F5EA4BC1DB53}" type="pres">
      <dgm:prSet presAssocID="{8062595A-CF8D-4AB2-A97D-E854D6C792A3}" presName="rect2" presStyleLbl="fgImgPlace1" presStyleIdx="0" presStyleCnt="12"/>
      <dgm:spPr>
        <a:xfrm>
          <a:off x="4485972" y="106031"/>
          <a:ext cx="433783" cy="650675"/>
        </a:xfr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7E0C17D7-D102-4B66-9B7F-46E1C556C177}" type="pres">
      <dgm:prSet presAssocID="{330E9690-E1B2-4117-AAA6-60C38575A580}" presName="sibTrans" presStyleCnt="0"/>
      <dgm:spPr/>
    </dgm:pt>
    <dgm:pt modelId="{4ED5CF5E-E48D-49F6-9F3F-BC96A67C3FF5}" type="pres">
      <dgm:prSet presAssocID="{B79BC457-1AFB-49C5-AAC6-D7B68693C0B4}" presName="composite" presStyleCnt="0"/>
      <dgm:spPr/>
    </dgm:pt>
    <dgm:pt modelId="{BB891921-94B2-48ED-8454-37B7C2A63E1A}" type="pres">
      <dgm:prSet presAssocID="{B79BC457-1AFB-49C5-AAC6-D7B68693C0B4}" presName="rect1" presStyleLbl="trAlignAcc1" presStyleIdx="1" presStyleCnt="12" custScaleX="107217" custScaleY="180380" custLinFactNeighborX="5137">
        <dgm:presLayoutVars>
          <dgm:bulletEnabled val="1"/>
        </dgm:presLayoutVars>
      </dgm:prSet>
      <dgm:spPr/>
    </dgm:pt>
    <dgm:pt modelId="{E567DB14-D29F-4062-B01B-5F8878E0543B}" type="pres">
      <dgm:prSet presAssocID="{B79BC457-1AFB-49C5-AAC6-D7B68693C0B4}" presName="rect2" presStyleLbl="fgImgPlace1" presStyleIdx="1" presStyleCnt="12"/>
      <dgm:spPr>
        <a:xfrm>
          <a:off x="6664031" y="106031"/>
          <a:ext cx="433783" cy="650675"/>
        </a:xfr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3DBA0E4A-A900-4681-A6BE-284AFBDD8B88}" type="pres">
      <dgm:prSet presAssocID="{B724115C-69CF-4412-A07A-2BAD7A790577}" presName="sibTrans" presStyleCnt="0"/>
      <dgm:spPr/>
    </dgm:pt>
    <dgm:pt modelId="{26D6FA42-C1BE-4210-A0BB-8C687E7276CA}" type="pres">
      <dgm:prSet presAssocID="{D4139F87-6271-4063-A050-312F33D3CB5C}" presName="composite" presStyleCnt="0"/>
      <dgm:spPr/>
    </dgm:pt>
    <dgm:pt modelId="{8FDD9949-0A88-46A9-9C41-D2CE11CA5D8C}" type="pres">
      <dgm:prSet presAssocID="{D4139F87-6271-4063-A050-312F33D3CB5C}" presName="rect1" presStyleLbl="trAlignAcc1" presStyleIdx="2" presStyleCnt="12" custScaleX="98423" custScaleY="180380" custLinFactNeighborX="5137">
        <dgm:presLayoutVars>
          <dgm:bulletEnabled val="1"/>
        </dgm:presLayoutVars>
      </dgm:prSet>
      <dgm:spPr/>
    </dgm:pt>
    <dgm:pt modelId="{F81A8BB1-D757-4940-A6BA-D81A1BFB2023}" type="pres">
      <dgm:prSet presAssocID="{D4139F87-6271-4063-A050-312F33D3CB5C}" presName="rect2" presStyleLbl="fgImgPlace1" presStyleIdx="2" presStyleCnt="12"/>
      <dgm:spPr>
        <a:xfrm>
          <a:off x="4485972" y="886152"/>
          <a:ext cx="433783" cy="650675"/>
        </a:xfr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CDCBF715-E781-49E0-A02E-F9FC1A5580AD}" type="pres">
      <dgm:prSet presAssocID="{DF471BFD-51B5-4A86-BD41-B91E7237E75E}" presName="sibTrans" presStyleCnt="0"/>
      <dgm:spPr/>
    </dgm:pt>
    <dgm:pt modelId="{268DB1F8-D5A1-415B-AD03-6D119792A451}" type="pres">
      <dgm:prSet presAssocID="{B88FD133-419D-48B0-92A9-301B08E2E8C6}" presName="composite" presStyleCnt="0"/>
      <dgm:spPr/>
    </dgm:pt>
    <dgm:pt modelId="{FCE10CBE-3E37-47E3-BD34-D40953458E24}" type="pres">
      <dgm:prSet presAssocID="{B88FD133-419D-48B0-92A9-301B08E2E8C6}" presName="rect1" presStyleLbl="trAlignAcc1" presStyleIdx="3" presStyleCnt="12" custScaleX="107217" custScaleY="180380" custLinFactNeighborX="5137">
        <dgm:presLayoutVars>
          <dgm:bulletEnabled val="1"/>
        </dgm:presLayoutVars>
      </dgm:prSet>
      <dgm:spPr/>
    </dgm:pt>
    <dgm:pt modelId="{88906CD2-CD30-4A0E-A12D-A907AA071C19}" type="pres">
      <dgm:prSet presAssocID="{B88FD133-419D-48B0-92A9-301B08E2E8C6}" presName="rect2" presStyleLbl="fgImgPlace1" presStyleIdx="3" presStyleCnt="12"/>
      <dgm:spPr>
        <a:xfrm>
          <a:off x="129853" y="1666274"/>
          <a:ext cx="433783" cy="650675"/>
        </a:xfrm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5DB9F75D-1C3D-4E94-B0E9-C2C6E518D1A9}" type="pres">
      <dgm:prSet presAssocID="{969E108B-08AE-4E8E-A200-4ECB36C10E74}" presName="sibTrans" presStyleCnt="0"/>
      <dgm:spPr/>
    </dgm:pt>
    <dgm:pt modelId="{485C56E6-4574-4FDF-858B-CA227C71CC22}" type="pres">
      <dgm:prSet presAssocID="{3B6CD670-BC1B-4153-A4B4-F93587910391}" presName="composite" presStyleCnt="0"/>
      <dgm:spPr/>
    </dgm:pt>
    <dgm:pt modelId="{1A746703-482C-458E-9902-46B231E2EE81}" type="pres">
      <dgm:prSet presAssocID="{3B6CD670-BC1B-4153-A4B4-F93587910391}" presName="rect1" presStyleLbl="trAlignAcc1" presStyleIdx="4" presStyleCnt="12" custScaleX="107217" custScaleY="180380" custLinFactNeighborX="5137">
        <dgm:presLayoutVars>
          <dgm:bulletEnabled val="1"/>
        </dgm:presLayoutVars>
      </dgm:prSet>
      <dgm:spPr/>
    </dgm:pt>
    <dgm:pt modelId="{673DB219-073E-49BE-B0C4-1B0185A6BBB3}" type="pres">
      <dgm:prSet presAssocID="{3B6CD670-BC1B-4153-A4B4-F93587910391}" presName="rect2" presStyleLbl="fgImgPlace1" presStyleIdx="4" presStyleCnt="12"/>
      <dgm:spPr>
        <a:xfrm>
          <a:off x="4485972" y="1666274"/>
          <a:ext cx="433783" cy="650675"/>
        </a:xfr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610D03E-27AA-4CDA-A6BE-F0EACCE9ED9F}" type="pres">
      <dgm:prSet presAssocID="{26A7CFFC-12EA-4E2E-87F5-136151C1CF33}" presName="sibTrans" presStyleCnt="0"/>
      <dgm:spPr/>
    </dgm:pt>
    <dgm:pt modelId="{523D603E-8DE3-4039-A1E3-9080B9449F25}" type="pres">
      <dgm:prSet presAssocID="{17C0EA92-C8F4-41DA-9D1A-1D38089D2752}" presName="composite" presStyleCnt="0"/>
      <dgm:spPr/>
    </dgm:pt>
    <dgm:pt modelId="{3098848E-04A9-4DDD-B33E-C008E514E64C}" type="pres">
      <dgm:prSet presAssocID="{17C0EA92-C8F4-41DA-9D1A-1D38089D2752}" presName="rect1" presStyleLbl="trAlignAcc1" presStyleIdx="5" presStyleCnt="12" custScaleX="107217" custScaleY="180380" custLinFactNeighborX="464">
        <dgm:presLayoutVars>
          <dgm:bulletEnabled val="1"/>
        </dgm:presLayoutVars>
      </dgm:prSet>
      <dgm:spPr/>
    </dgm:pt>
    <dgm:pt modelId="{EB99D73B-FF43-425A-99AA-7B4912705889}" type="pres">
      <dgm:prSet presAssocID="{17C0EA92-C8F4-41DA-9D1A-1D38089D2752}" presName="rect2" presStyleLbl="fgImgPlace1" presStyleIdx="5" presStyleCnt="12"/>
      <dgm:spPr>
        <a:xfrm>
          <a:off x="6664031" y="1666274"/>
          <a:ext cx="433783" cy="650675"/>
        </a:xfr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B2843D3B-328C-420E-9B96-C8185292F41F}" type="pres">
      <dgm:prSet presAssocID="{D8F6197F-4CFC-4F12-9AE9-6B2E30D64EE6}" presName="sibTrans" presStyleCnt="0"/>
      <dgm:spPr/>
    </dgm:pt>
    <dgm:pt modelId="{C463C208-E091-4EE1-A49F-CC3C03E742A9}" type="pres">
      <dgm:prSet presAssocID="{288B81B0-0F32-4C00-8710-ECE08F8F2127}" presName="composite" presStyleCnt="0"/>
      <dgm:spPr/>
    </dgm:pt>
    <dgm:pt modelId="{184F7F4C-64C4-42EF-8C4A-0B1CBE7B2299}" type="pres">
      <dgm:prSet presAssocID="{288B81B0-0F32-4C00-8710-ECE08F8F2127}" presName="rect1" presStyleLbl="trAlignAcc1" presStyleIdx="6" presStyleCnt="12" custScaleX="107217" custScaleY="180380" custLinFactNeighborX="5137">
        <dgm:presLayoutVars>
          <dgm:bulletEnabled val="1"/>
        </dgm:presLayoutVars>
      </dgm:prSet>
      <dgm:spPr/>
    </dgm:pt>
    <dgm:pt modelId="{1E947FE8-1608-4336-AF06-3876523A2D19}" type="pres">
      <dgm:prSet presAssocID="{288B81B0-0F32-4C00-8710-ECE08F8F2127}" presName="rect2" presStyleLbl="fgImgPlace1" presStyleIdx="6" presStyleCnt="12"/>
      <dgm:spPr>
        <a:xfrm>
          <a:off x="129853" y="2446396"/>
          <a:ext cx="433783" cy="650675"/>
        </a:xfr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6910048C-92A1-4936-9A61-CD9267F6A8B2}" type="pres">
      <dgm:prSet presAssocID="{41A87B7E-EA16-442A-9B86-796410138249}" presName="sibTrans" presStyleCnt="0"/>
      <dgm:spPr/>
    </dgm:pt>
    <dgm:pt modelId="{A7F8C4CB-6A78-4E70-86BB-488FD352572C}" type="pres">
      <dgm:prSet presAssocID="{15E72880-C9D6-401F-8F6A-299122172DA6}" presName="composite" presStyleCnt="0"/>
      <dgm:spPr/>
    </dgm:pt>
    <dgm:pt modelId="{8F58C4B8-07C3-445E-9CD1-6C69A73B01C0}" type="pres">
      <dgm:prSet presAssocID="{15E72880-C9D6-401F-8F6A-299122172DA6}" presName="rect1" presStyleLbl="trAlignAcc1" presStyleIdx="7" presStyleCnt="12" custScaleX="107217" custScaleY="180380" custLinFactNeighborX="5137">
        <dgm:presLayoutVars>
          <dgm:bulletEnabled val="1"/>
        </dgm:presLayoutVars>
      </dgm:prSet>
      <dgm:spPr/>
    </dgm:pt>
    <dgm:pt modelId="{72CEE1FC-06EC-4A53-9AE1-B500D26117AD}" type="pres">
      <dgm:prSet presAssocID="{15E72880-C9D6-401F-8F6A-299122172DA6}" presName="rect2" presStyleLbl="fgImgPlace1" presStyleIdx="7" presStyleCnt="12"/>
      <dgm:spPr>
        <a:xfrm>
          <a:off x="4485972" y="2446396"/>
          <a:ext cx="433783" cy="650675"/>
        </a:xfr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AEE1149F-8F4B-4CF5-B608-E55BE231B168}" type="pres">
      <dgm:prSet presAssocID="{FCABD4AA-BE19-48FA-A8B4-96D20AABDFCC}" presName="sibTrans" presStyleCnt="0"/>
      <dgm:spPr/>
    </dgm:pt>
    <dgm:pt modelId="{25F740DD-CC19-41A2-963B-0D17D9EB2F8B}" type="pres">
      <dgm:prSet presAssocID="{16191C2A-153E-4C63-B355-CEE40F137BFE}" presName="composite" presStyleCnt="0"/>
      <dgm:spPr/>
    </dgm:pt>
    <dgm:pt modelId="{AF797260-49EB-4D0E-8865-3C9FD5926E50}" type="pres">
      <dgm:prSet presAssocID="{16191C2A-153E-4C63-B355-CEE40F137BFE}" presName="rect1" presStyleLbl="trAlignAcc1" presStyleIdx="8" presStyleCnt="12" custScaleX="107217" custScaleY="180380" custLinFactNeighborX="464">
        <dgm:presLayoutVars>
          <dgm:bulletEnabled val="1"/>
        </dgm:presLayoutVars>
      </dgm:prSet>
      <dgm:spPr/>
    </dgm:pt>
    <dgm:pt modelId="{293CCC51-BD9D-4278-89BE-3D192B77F17E}" type="pres">
      <dgm:prSet presAssocID="{16191C2A-153E-4C63-B355-CEE40F137BFE}" presName="rect2" presStyleLbl="fgImgPlace1" presStyleIdx="8" presStyleCnt="12"/>
      <dgm:spPr>
        <a:xfrm>
          <a:off x="129853" y="3226517"/>
          <a:ext cx="433783" cy="650675"/>
        </a:xfr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9EF38011-9934-43E0-B268-F5439DC9D40B}" type="pres">
      <dgm:prSet presAssocID="{84CA5B9E-F6BC-4B18-8EC9-858071B2D44E}" presName="sibTrans" presStyleCnt="0"/>
      <dgm:spPr/>
    </dgm:pt>
    <dgm:pt modelId="{C6B217F6-6533-42B9-8029-95DD3591C0C6}" type="pres">
      <dgm:prSet presAssocID="{F92F2F88-EBBA-42DA-B9EB-BD04B58865FA}" presName="composite" presStyleCnt="0"/>
      <dgm:spPr/>
    </dgm:pt>
    <dgm:pt modelId="{E092B352-0E80-4A8C-94B3-26C2C1385156}" type="pres">
      <dgm:prSet presAssocID="{F92F2F88-EBBA-42DA-B9EB-BD04B58865FA}" presName="rect1" presStyleLbl="trAlignAcc1" presStyleIdx="9" presStyleCnt="12" custScaleX="107217" custScaleY="180380" custLinFactNeighborX="5137">
        <dgm:presLayoutVars>
          <dgm:bulletEnabled val="1"/>
        </dgm:presLayoutVars>
      </dgm:prSet>
      <dgm:spPr/>
    </dgm:pt>
    <dgm:pt modelId="{5C0A0912-1666-45CF-BFF1-7E2913258DBE}" type="pres">
      <dgm:prSet presAssocID="{F92F2F88-EBBA-42DA-B9EB-BD04B58865FA}" presName="rect2" presStyleLbl="fgImgPlace1" presStyleIdx="9" presStyleCnt="12"/>
      <dgm:spPr>
        <a:xfrm>
          <a:off x="2307912" y="3226517"/>
          <a:ext cx="433783" cy="650675"/>
        </a:xfr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8655FDF6-67CE-43B1-9FA4-243D0E7F2DC1}" type="pres">
      <dgm:prSet presAssocID="{E2D98E87-7F3D-46C4-8FF9-47DE7F21723C}" presName="sibTrans" presStyleCnt="0"/>
      <dgm:spPr/>
    </dgm:pt>
    <dgm:pt modelId="{98E462B9-671E-4C98-93BD-26068DDEC56F}" type="pres">
      <dgm:prSet presAssocID="{55964792-592D-49F4-AA96-0A751F8A55DE}" presName="composite" presStyleCnt="0"/>
      <dgm:spPr/>
    </dgm:pt>
    <dgm:pt modelId="{001118AB-3DD2-4A97-9274-06672EC389C0}" type="pres">
      <dgm:prSet presAssocID="{55964792-592D-49F4-AA96-0A751F8A55DE}" presName="rect1" presStyleLbl="trAlignAcc1" presStyleIdx="10" presStyleCnt="12" custScaleX="107217" custScaleY="180380" custLinFactNeighborX="5137">
        <dgm:presLayoutVars>
          <dgm:bulletEnabled val="1"/>
        </dgm:presLayoutVars>
      </dgm:prSet>
      <dgm:spPr/>
    </dgm:pt>
    <dgm:pt modelId="{0D0097F9-FC73-41D1-B9C3-BA5354A131B0}" type="pres">
      <dgm:prSet presAssocID="{55964792-592D-49F4-AA96-0A751F8A55DE}" presName="rect2" presStyleLbl="fgImgPlace1" presStyleIdx="10" presStyleCnt="12"/>
      <dgm:spPr>
        <a:xfrm>
          <a:off x="2307912" y="4006639"/>
          <a:ext cx="433783" cy="650675"/>
        </a:xfr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A15BB47D-0331-4C36-8588-57E703B69B69}" type="pres">
      <dgm:prSet presAssocID="{71D8A2D0-D71A-46DA-9B4C-28FA6854750E}" presName="sibTrans" presStyleCnt="0"/>
      <dgm:spPr/>
    </dgm:pt>
    <dgm:pt modelId="{134DF5CA-B235-45B9-8692-D80E642CEE60}" type="pres">
      <dgm:prSet presAssocID="{1A98A4D2-A878-4247-9DB8-EAE1E1BF8D69}" presName="composite" presStyleCnt="0"/>
      <dgm:spPr/>
    </dgm:pt>
    <dgm:pt modelId="{ED28CC6F-5FFA-4896-937F-75C1849A92B9}" type="pres">
      <dgm:prSet presAssocID="{1A98A4D2-A878-4247-9DB8-EAE1E1BF8D69}" presName="rect1" presStyleLbl="trAlignAcc1" presStyleIdx="11" presStyleCnt="12" custScaleX="107217" custScaleY="180380" custLinFactNeighborX="464">
        <dgm:presLayoutVars>
          <dgm:bulletEnabled val="1"/>
        </dgm:presLayoutVars>
      </dgm:prSet>
      <dgm:spPr/>
    </dgm:pt>
    <dgm:pt modelId="{BB5CD5EB-4D79-4DE6-BE40-32D3614DD887}" type="pres">
      <dgm:prSet presAssocID="{1A98A4D2-A878-4247-9DB8-EAE1E1BF8D69}" presName="rect2" presStyleLbl="fgImgPlace1" presStyleIdx="11" presStyleCnt="12"/>
      <dgm:spPr>
        <a:xfrm>
          <a:off x="4485972" y="4006639"/>
          <a:ext cx="433783" cy="650675"/>
        </a:xfrm>
        <a:blipFill rotWithShape="1">
          <a:blip xmlns:r="http://schemas.openxmlformats.org/officeDocument/2006/relationships"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233E7C03-D275-4133-808E-0963143E6029}" type="presOf" srcId="{16191C2A-153E-4C63-B355-CEE40F137BFE}" destId="{AF797260-49EB-4D0E-8865-3C9FD5926E50}" srcOrd="0" destOrd="0" presId="urn:microsoft.com/office/officeart/2008/layout/PictureStrips"/>
    <dgm:cxn modelId="{285C3709-AA93-4A81-A4F3-D9DB6185123E}" srcId="{B164371E-3F32-4FF3-B164-B12E54DC6B16}" destId="{B88FD133-419D-48B0-92A9-301B08E2E8C6}" srcOrd="3" destOrd="0" parTransId="{1D0D209B-49CC-415A-AECD-16DBA8A97F20}" sibTransId="{969E108B-08AE-4E8E-A200-4ECB36C10E74}"/>
    <dgm:cxn modelId="{05B23A21-9F73-4283-AFB9-8756F0627EEE}" srcId="{B164371E-3F32-4FF3-B164-B12E54DC6B16}" destId="{B79BC457-1AFB-49C5-AAC6-D7B68693C0B4}" srcOrd="1" destOrd="0" parTransId="{E6570D5E-B87B-40BF-84BB-460CB6A59528}" sibTransId="{B724115C-69CF-4412-A07A-2BAD7A790577}"/>
    <dgm:cxn modelId="{49FA6D37-EE9B-43D5-A129-D701BC189B69}" type="presOf" srcId="{B79BC457-1AFB-49C5-AAC6-D7B68693C0B4}" destId="{BB891921-94B2-48ED-8454-37B7C2A63E1A}" srcOrd="0" destOrd="0" presId="urn:microsoft.com/office/officeart/2008/layout/PictureStrips"/>
    <dgm:cxn modelId="{820AB73A-E0F5-4491-AFD9-9167020FC6A3}" srcId="{B164371E-3F32-4FF3-B164-B12E54DC6B16}" destId="{15E72880-C9D6-401F-8F6A-299122172DA6}" srcOrd="7" destOrd="0" parTransId="{3D0C3BE8-88D7-4527-B36F-50E10CADE106}" sibTransId="{FCABD4AA-BE19-48FA-A8B4-96D20AABDFCC}"/>
    <dgm:cxn modelId="{580BBC41-8C91-4909-A804-F59C04BCE496}" type="presOf" srcId="{B164371E-3F32-4FF3-B164-B12E54DC6B16}" destId="{901D2610-5877-4231-A9BF-7C0E4323ADA1}" srcOrd="0" destOrd="0" presId="urn:microsoft.com/office/officeart/2008/layout/PictureStrips"/>
    <dgm:cxn modelId="{D48F6C62-16D4-4770-9D26-F37B8196791A}" type="presOf" srcId="{3B6CD670-BC1B-4153-A4B4-F93587910391}" destId="{1A746703-482C-458E-9902-46B231E2EE81}" srcOrd="0" destOrd="0" presId="urn:microsoft.com/office/officeart/2008/layout/PictureStrips"/>
    <dgm:cxn modelId="{E9109644-7E51-4C9A-8384-2EF09DB29988}" srcId="{B164371E-3F32-4FF3-B164-B12E54DC6B16}" destId="{8062595A-CF8D-4AB2-A97D-E854D6C792A3}" srcOrd="0" destOrd="0" parTransId="{4101013D-4B41-409C-AF71-2B11B27DFE1F}" sibTransId="{330E9690-E1B2-4117-AAA6-60C38575A580}"/>
    <dgm:cxn modelId="{25D0D265-88B5-48D2-B6A6-A93B91F97201}" type="presOf" srcId="{D4139F87-6271-4063-A050-312F33D3CB5C}" destId="{8FDD9949-0A88-46A9-9C41-D2CE11CA5D8C}" srcOrd="0" destOrd="0" presId="urn:microsoft.com/office/officeart/2008/layout/PictureStrips"/>
    <dgm:cxn modelId="{C07B7E67-94D4-444C-B4BE-B2C678D3D7BA}" srcId="{B164371E-3F32-4FF3-B164-B12E54DC6B16}" destId="{1A98A4D2-A878-4247-9DB8-EAE1E1BF8D69}" srcOrd="11" destOrd="0" parTransId="{C5FD8C53-C7CD-4368-9F77-81A86449F0CB}" sibTransId="{CD8BCECC-3347-483B-8B7A-60C2A4E8FF8A}"/>
    <dgm:cxn modelId="{52E8D16A-7AF0-4FFE-9B63-5842D2649134}" type="presOf" srcId="{55964792-592D-49F4-AA96-0A751F8A55DE}" destId="{001118AB-3DD2-4A97-9274-06672EC389C0}" srcOrd="0" destOrd="0" presId="urn:microsoft.com/office/officeart/2008/layout/PictureStrips"/>
    <dgm:cxn modelId="{E759F351-D1D9-40DD-AED4-F68E1302689D}" type="presOf" srcId="{288B81B0-0F32-4C00-8710-ECE08F8F2127}" destId="{184F7F4C-64C4-42EF-8C4A-0B1CBE7B2299}" srcOrd="0" destOrd="0" presId="urn:microsoft.com/office/officeart/2008/layout/PictureStrips"/>
    <dgm:cxn modelId="{1D39A856-9F01-4851-86FB-EF1A4029D766}" srcId="{B164371E-3F32-4FF3-B164-B12E54DC6B16}" destId="{288B81B0-0F32-4C00-8710-ECE08F8F2127}" srcOrd="6" destOrd="0" parTransId="{71B8C66D-67A5-475C-A8BB-15817AEFD1B9}" sibTransId="{41A87B7E-EA16-442A-9B86-796410138249}"/>
    <dgm:cxn modelId="{05093B5A-48BC-497D-BD22-A2ADBC4F0082}" srcId="{B164371E-3F32-4FF3-B164-B12E54DC6B16}" destId="{3B6CD670-BC1B-4153-A4B4-F93587910391}" srcOrd="4" destOrd="0" parTransId="{401BC9F0-6C0D-44F2-8B24-3F9DDAC0627B}" sibTransId="{26A7CFFC-12EA-4E2E-87F5-136151C1CF33}"/>
    <dgm:cxn modelId="{B6CC0480-9E06-43B3-9181-7C8703575F82}" srcId="{B164371E-3F32-4FF3-B164-B12E54DC6B16}" destId="{D4139F87-6271-4063-A050-312F33D3CB5C}" srcOrd="2" destOrd="0" parTransId="{40E0881A-7A38-4942-8D2B-CD0D400875D8}" sibTransId="{DF471BFD-51B5-4A86-BD41-B91E7237E75E}"/>
    <dgm:cxn modelId="{03C53181-D787-429D-8B25-EEA7A5A65AC6}" srcId="{B164371E-3F32-4FF3-B164-B12E54DC6B16}" destId="{55964792-592D-49F4-AA96-0A751F8A55DE}" srcOrd="10" destOrd="0" parTransId="{1E4FD41F-1949-4F51-A34C-13E730D26D31}" sibTransId="{71D8A2D0-D71A-46DA-9B4C-28FA6854750E}"/>
    <dgm:cxn modelId="{A309AC87-F9B0-4AF2-96B2-F239F9ED903A}" type="presOf" srcId="{B88FD133-419D-48B0-92A9-301B08E2E8C6}" destId="{FCE10CBE-3E37-47E3-BD34-D40953458E24}" srcOrd="0" destOrd="0" presId="urn:microsoft.com/office/officeart/2008/layout/PictureStrips"/>
    <dgm:cxn modelId="{1E34178B-184F-40F0-A6DB-FC83C73EB636}" type="presOf" srcId="{17C0EA92-C8F4-41DA-9D1A-1D38089D2752}" destId="{3098848E-04A9-4DDD-B33E-C008E514E64C}" srcOrd="0" destOrd="0" presId="urn:microsoft.com/office/officeart/2008/layout/PictureStrips"/>
    <dgm:cxn modelId="{A9596397-F912-4BC4-A85B-962877D165CD}" srcId="{B164371E-3F32-4FF3-B164-B12E54DC6B16}" destId="{F92F2F88-EBBA-42DA-B9EB-BD04B58865FA}" srcOrd="9" destOrd="0" parTransId="{3EE877AD-586D-4D9B-A674-F60983F7534F}" sibTransId="{E2D98E87-7F3D-46C4-8FF9-47DE7F21723C}"/>
    <dgm:cxn modelId="{F9048399-C711-41B3-96B1-98C6D2F92598}" srcId="{B164371E-3F32-4FF3-B164-B12E54DC6B16}" destId="{17C0EA92-C8F4-41DA-9D1A-1D38089D2752}" srcOrd="5" destOrd="0" parTransId="{D7FDDDA6-7A6E-4861-9C54-6F12B8752076}" sibTransId="{D8F6197F-4CFC-4F12-9AE9-6B2E30D64EE6}"/>
    <dgm:cxn modelId="{2A7355A0-1ECA-4A47-85E1-80247C18E87D}" type="presOf" srcId="{1A98A4D2-A878-4247-9DB8-EAE1E1BF8D69}" destId="{ED28CC6F-5FFA-4896-937F-75C1849A92B9}" srcOrd="0" destOrd="0" presId="urn:microsoft.com/office/officeart/2008/layout/PictureStrips"/>
    <dgm:cxn modelId="{C7A224A1-6D4A-4173-95A1-47D399E12C20}" srcId="{B164371E-3F32-4FF3-B164-B12E54DC6B16}" destId="{16191C2A-153E-4C63-B355-CEE40F137BFE}" srcOrd="8" destOrd="0" parTransId="{82532E40-DD05-4473-9522-7A1C12F88778}" sibTransId="{84CA5B9E-F6BC-4B18-8EC9-858071B2D44E}"/>
    <dgm:cxn modelId="{40BDBAA4-E7F5-4D98-893F-CD83C847FA12}" type="presOf" srcId="{8062595A-CF8D-4AB2-A97D-E854D6C792A3}" destId="{8A2991F5-3F09-4ED7-A7F3-F0574ACAA8B3}" srcOrd="0" destOrd="0" presId="urn:microsoft.com/office/officeart/2008/layout/PictureStrips"/>
    <dgm:cxn modelId="{50EDC5C1-812D-47D3-B331-062705CFF5A7}" type="presOf" srcId="{F92F2F88-EBBA-42DA-B9EB-BD04B58865FA}" destId="{E092B352-0E80-4A8C-94B3-26C2C1385156}" srcOrd="0" destOrd="0" presId="urn:microsoft.com/office/officeart/2008/layout/PictureStrips"/>
    <dgm:cxn modelId="{D22E03D2-6FB6-4DF6-82C5-7183798CBD3E}" type="presOf" srcId="{15E72880-C9D6-401F-8F6A-299122172DA6}" destId="{8F58C4B8-07C3-445E-9CD1-6C69A73B01C0}" srcOrd="0" destOrd="0" presId="urn:microsoft.com/office/officeart/2008/layout/PictureStrips"/>
    <dgm:cxn modelId="{25BABC71-68C8-41DF-B481-152373197A64}" type="presParOf" srcId="{901D2610-5877-4231-A9BF-7C0E4323ADA1}" destId="{315E734D-A17C-4BD9-A025-3E790E3B3A9B}" srcOrd="0" destOrd="0" presId="urn:microsoft.com/office/officeart/2008/layout/PictureStrips"/>
    <dgm:cxn modelId="{7726CC49-8A6D-4B40-93B9-FDA1BFC71808}" type="presParOf" srcId="{315E734D-A17C-4BD9-A025-3E790E3B3A9B}" destId="{8A2991F5-3F09-4ED7-A7F3-F0574ACAA8B3}" srcOrd="0" destOrd="0" presId="urn:microsoft.com/office/officeart/2008/layout/PictureStrips"/>
    <dgm:cxn modelId="{BB89D3B0-5A46-4CBE-9ADF-30E8CD65C9C3}" type="presParOf" srcId="{315E734D-A17C-4BD9-A025-3E790E3B3A9B}" destId="{F844BB66-9B82-4CAB-9C92-F5EA4BC1DB53}" srcOrd="1" destOrd="0" presId="urn:microsoft.com/office/officeart/2008/layout/PictureStrips"/>
    <dgm:cxn modelId="{7A355AE5-468A-4877-AC11-3887B597356D}" type="presParOf" srcId="{901D2610-5877-4231-A9BF-7C0E4323ADA1}" destId="{7E0C17D7-D102-4B66-9B7F-46E1C556C177}" srcOrd="1" destOrd="0" presId="urn:microsoft.com/office/officeart/2008/layout/PictureStrips"/>
    <dgm:cxn modelId="{A6C33523-5A9E-4BD2-B70C-1CF64F406645}" type="presParOf" srcId="{901D2610-5877-4231-A9BF-7C0E4323ADA1}" destId="{4ED5CF5E-E48D-49F6-9F3F-BC96A67C3FF5}" srcOrd="2" destOrd="0" presId="urn:microsoft.com/office/officeart/2008/layout/PictureStrips"/>
    <dgm:cxn modelId="{C7209E61-7F0A-4025-9210-1095AEAF44A6}" type="presParOf" srcId="{4ED5CF5E-E48D-49F6-9F3F-BC96A67C3FF5}" destId="{BB891921-94B2-48ED-8454-37B7C2A63E1A}" srcOrd="0" destOrd="0" presId="urn:microsoft.com/office/officeart/2008/layout/PictureStrips"/>
    <dgm:cxn modelId="{6343ABF2-5482-482E-8D69-84F7842BD6A7}" type="presParOf" srcId="{4ED5CF5E-E48D-49F6-9F3F-BC96A67C3FF5}" destId="{E567DB14-D29F-4062-B01B-5F8878E0543B}" srcOrd="1" destOrd="0" presId="urn:microsoft.com/office/officeart/2008/layout/PictureStrips"/>
    <dgm:cxn modelId="{FC73151F-89C7-445C-84F3-BFDA5EBB93AB}" type="presParOf" srcId="{901D2610-5877-4231-A9BF-7C0E4323ADA1}" destId="{3DBA0E4A-A900-4681-A6BE-284AFBDD8B88}" srcOrd="3" destOrd="0" presId="urn:microsoft.com/office/officeart/2008/layout/PictureStrips"/>
    <dgm:cxn modelId="{099E8438-BF2E-4E5E-9A89-6F8D21D9417E}" type="presParOf" srcId="{901D2610-5877-4231-A9BF-7C0E4323ADA1}" destId="{26D6FA42-C1BE-4210-A0BB-8C687E7276CA}" srcOrd="4" destOrd="0" presId="urn:microsoft.com/office/officeart/2008/layout/PictureStrips"/>
    <dgm:cxn modelId="{6BA77ED7-410F-4AF7-AB42-F36F7DAA85CD}" type="presParOf" srcId="{26D6FA42-C1BE-4210-A0BB-8C687E7276CA}" destId="{8FDD9949-0A88-46A9-9C41-D2CE11CA5D8C}" srcOrd="0" destOrd="0" presId="urn:microsoft.com/office/officeart/2008/layout/PictureStrips"/>
    <dgm:cxn modelId="{90AB446E-47BD-4C9F-B416-F2DE0E359871}" type="presParOf" srcId="{26D6FA42-C1BE-4210-A0BB-8C687E7276CA}" destId="{F81A8BB1-D757-4940-A6BA-D81A1BFB2023}" srcOrd="1" destOrd="0" presId="urn:microsoft.com/office/officeart/2008/layout/PictureStrips"/>
    <dgm:cxn modelId="{34C58026-0718-45F8-A235-0783C063B136}" type="presParOf" srcId="{901D2610-5877-4231-A9BF-7C0E4323ADA1}" destId="{CDCBF715-E781-49E0-A02E-F9FC1A5580AD}" srcOrd="5" destOrd="0" presId="urn:microsoft.com/office/officeart/2008/layout/PictureStrips"/>
    <dgm:cxn modelId="{BCEA875D-ADB6-46EA-87A7-680249A534C4}" type="presParOf" srcId="{901D2610-5877-4231-A9BF-7C0E4323ADA1}" destId="{268DB1F8-D5A1-415B-AD03-6D119792A451}" srcOrd="6" destOrd="0" presId="urn:microsoft.com/office/officeart/2008/layout/PictureStrips"/>
    <dgm:cxn modelId="{83F78FA1-1A83-49EA-B9F1-C21972849C67}" type="presParOf" srcId="{268DB1F8-D5A1-415B-AD03-6D119792A451}" destId="{FCE10CBE-3E37-47E3-BD34-D40953458E24}" srcOrd="0" destOrd="0" presId="urn:microsoft.com/office/officeart/2008/layout/PictureStrips"/>
    <dgm:cxn modelId="{D2D6AD92-6321-4638-8F34-996CFA134637}" type="presParOf" srcId="{268DB1F8-D5A1-415B-AD03-6D119792A451}" destId="{88906CD2-CD30-4A0E-A12D-A907AA071C19}" srcOrd="1" destOrd="0" presId="urn:microsoft.com/office/officeart/2008/layout/PictureStrips"/>
    <dgm:cxn modelId="{509DA65C-A234-461D-8677-E4B27B7F9DF5}" type="presParOf" srcId="{901D2610-5877-4231-A9BF-7C0E4323ADA1}" destId="{5DB9F75D-1C3D-4E94-B0E9-C2C6E518D1A9}" srcOrd="7" destOrd="0" presId="urn:microsoft.com/office/officeart/2008/layout/PictureStrips"/>
    <dgm:cxn modelId="{568C7DE0-7F1E-4721-81FB-3FA2ECA50456}" type="presParOf" srcId="{901D2610-5877-4231-A9BF-7C0E4323ADA1}" destId="{485C56E6-4574-4FDF-858B-CA227C71CC22}" srcOrd="8" destOrd="0" presId="urn:microsoft.com/office/officeart/2008/layout/PictureStrips"/>
    <dgm:cxn modelId="{FAAA68F0-9A08-48E2-8060-1C0478E48B81}" type="presParOf" srcId="{485C56E6-4574-4FDF-858B-CA227C71CC22}" destId="{1A746703-482C-458E-9902-46B231E2EE81}" srcOrd="0" destOrd="0" presId="urn:microsoft.com/office/officeart/2008/layout/PictureStrips"/>
    <dgm:cxn modelId="{CBF4A276-A61D-48F7-895C-B4EA5BCA6C9E}" type="presParOf" srcId="{485C56E6-4574-4FDF-858B-CA227C71CC22}" destId="{673DB219-073E-49BE-B0C4-1B0185A6BBB3}" srcOrd="1" destOrd="0" presId="urn:microsoft.com/office/officeart/2008/layout/PictureStrips"/>
    <dgm:cxn modelId="{514248B6-D33F-402C-BABB-D78C1BFE6ABA}" type="presParOf" srcId="{901D2610-5877-4231-A9BF-7C0E4323ADA1}" destId="{F610D03E-27AA-4CDA-A6BE-F0EACCE9ED9F}" srcOrd="9" destOrd="0" presId="urn:microsoft.com/office/officeart/2008/layout/PictureStrips"/>
    <dgm:cxn modelId="{9E4C22FE-EB7E-42DD-9FEA-CE1A774CF219}" type="presParOf" srcId="{901D2610-5877-4231-A9BF-7C0E4323ADA1}" destId="{523D603E-8DE3-4039-A1E3-9080B9449F25}" srcOrd="10" destOrd="0" presId="urn:microsoft.com/office/officeart/2008/layout/PictureStrips"/>
    <dgm:cxn modelId="{AB6EA5AF-FE31-4C2D-9BDB-DC731D60D06A}" type="presParOf" srcId="{523D603E-8DE3-4039-A1E3-9080B9449F25}" destId="{3098848E-04A9-4DDD-B33E-C008E514E64C}" srcOrd="0" destOrd="0" presId="urn:microsoft.com/office/officeart/2008/layout/PictureStrips"/>
    <dgm:cxn modelId="{031A2685-29C9-4EF6-8FCB-237F89E5F348}" type="presParOf" srcId="{523D603E-8DE3-4039-A1E3-9080B9449F25}" destId="{EB99D73B-FF43-425A-99AA-7B4912705889}" srcOrd="1" destOrd="0" presId="urn:microsoft.com/office/officeart/2008/layout/PictureStrips"/>
    <dgm:cxn modelId="{C4F5695C-11D6-4EEE-B502-24F9EF527BDA}" type="presParOf" srcId="{901D2610-5877-4231-A9BF-7C0E4323ADA1}" destId="{B2843D3B-328C-420E-9B96-C8185292F41F}" srcOrd="11" destOrd="0" presId="urn:microsoft.com/office/officeart/2008/layout/PictureStrips"/>
    <dgm:cxn modelId="{D5A59377-F8FF-48D7-850D-50261A0FB653}" type="presParOf" srcId="{901D2610-5877-4231-A9BF-7C0E4323ADA1}" destId="{C463C208-E091-4EE1-A49F-CC3C03E742A9}" srcOrd="12" destOrd="0" presId="urn:microsoft.com/office/officeart/2008/layout/PictureStrips"/>
    <dgm:cxn modelId="{123BF324-90EA-41ED-BD11-57D5532E25D0}" type="presParOf" srcId="{C463C208-E091-4EE1-A49F-CC3C03E742A9}" destId="{184F7F4C-64C4-42EF-8C4A-0B1CBE7B2299}" srcOrd="0" destOrd="0" presId="urn:microsoft.com/office/officeart/2008/layout/PictureStrips"/>
    <dgm:cxn modelId="{675D5962-EF81-45B2-AED1-D501B4E87FEF}" type="presParOf" srcId="{C463C208-E091-4EE1-A49F-CC3C03E742A9}" destId="{1E947FE8-1608-4336-AF06-3876523A2D19}" srcOrd="1" destOrd="0" presId="urn:microsoft.com/office/officeart/2008/layout/PictureStrips"/>
    <dgm:cxn modelId="{239B3293-14AE-4FB5-B71B-80C35345D71F}" type="presParOf" srcId="{901D2610-5877-4231-A9BF-7C0E4323ADA1}" destId="{6910048C-92A1-4936-9A61-CD9267F6A8B2}" srcOrd="13" destOrd="0" presId="urn:microsoft.com/office/officeart/2008/layout/PictureStrips"/>
    <dgm:cxn modelId="{88A0FF92-A453-4561-8B08-32CC81BD76D3}" type="presParOf" srcId="{901D2610-5877-4231-A9BF-7C0E4323ADA1}" destId="{A7F8C4CB-6A78-4E70-86BB-488FD352572C}" srcOrd="14" destOrd="0" presId="urn:microsoft.com/office/officeart/2008/layout/PictureStrips"/>
    <dgm:cxn modelId="{7321C2F1-59EC-4691-A850-173FA3DB4174}" type="presParOf" srcId="{A7F8C4CB-6A78-4E70-86BB-488FD352572C}" destId="{8F58C4B8-07C3-445E-9CD1-6C69A73B01C0}" srcOrd="0" destOrd="0" presId="urn:microsoft.com/office/officeart/2008/layout/PictureStrips"/>
    <dgm:cxn modelId="{124BB0CF-8342-48FF-97D9-B8CAA3F8485B}" type="presParOf" srcId="{A7F8C4CB-6A78-4E70-86BB-488FD352572C}" destId="{72CEE1FC-06EC-4A53-9AE1-B500D26117AD}" srcOrd="1" destOrd="0" presId="urn:microsoft.com/office/officeart/2008/layout/PictureStrips"/>
    <dgm:cxn modelId="{FD4C90C7-C841-4A41-85E4-8FE54CE0AEF7}" type="presParOf" srcId="{901D2610-5877-4231-A9BF-7C0E4323ADA1}" destId="{AEE1149F-8F4B-4CF5-B608-E55BE231B168}" srcOrd="15" destOrd="0" presId="urn:microsoft.com/office/officeart/2008/layout/PictureStrips"/>
    <dgm:cxn modelId="{AE4A48F1-4809-4E92-BEF2-531592A281AB}" type="presParOf" srcId="{901D2610-5877-4231-A9BF-7C0E4323ADA1}" destId="{25F740DD-CC19-41A2-963B-0D17D9EB2F8B}" srcOrd="16" destOrd="0" presId="urn:microsoft.com/office/officeart/2008/layout/PictureStrips"/>
    <dgm:cxn modelId="{2D58ACF6-402C-4915-B8CC-D30B3C2E442F}" type="presParOf" srcId="{25F740DD-CC19-41A2-963B-0D17D9EB2F8B}" destId="{AF797260-49EB-4D0E-8865-3C9FD5926E50}" srcOrd="0" destOrd="0" presId="urn:microsoft.com/office/officeart/2008/layout/PictureStrips"/>
    <dgm:cxn modelId="{07520FA8-5BF5-484F-960D-27DCBCED2083}" type="presParOf" srcId="{25F740DD-CC19-41A2-963B-0D17D9EB2F8B}" destId="{293CCC51-BD9D-4278-89BE-3D192B77F17E}" srcOrd="1" destOrd="0" presId="urn:microsoft.com/office/officeart/2008/layout/PictureStrips"/>
    <dgm:cxn modelId="{7CEEF97B-F409-48CC-85A0-03DDCB0CAC6D}" type="presParOf" srcId="{901D2610-5877-4231-A9BF-7C0E4323ADA1}" destId="{9EF38011-9934-43E0-B268-F5439DC9D40B}" srcOrd="17" destOrd="0" presId="urn:microsoft.com/office/officeart/2008/layout/PictureStrips"/>
    <dgm:cxn modelId="{C6946011-CD06-45C6-8B8C-16B0071EBD10}" type="presParOf" srcId="{901D2610-5877-4231-A9BF-7C0E4323ADA1}" destId="{C6B217F6-6533-42B9-8029-95DD3591C0C6}" srcOrd="18" destOrd="0" presId="urn:microsoft.com/office/officeart/2008/layout/PictureStrips"/>
    <dgm:cxn modelId="{B59A7A75-8863-42C8-A44D-54117D2EEB03}" type="presParOf" srcId="{C6B217F6-6533-42B9-8029-95DD3591C0C6}" destId="{E092B352-0E80-4A8C-94B3-26C2C1385156}" srcOrd="0" destOrd="0" presId="urn:microsoft.com/office/officeart/2008/layout/PictureStrips"/>
    <dgm:cxn modelId="{EB7BF9A5-2658-4929-BE6A-EC4FACB4F2D0}" type="presParOf" srcId="{C6B217F6-6533-42B9-8029-95DD3591C0C6}" destId="{5C0A0912-1666-45CF-BFF1-7E2913258DBE}" srcOrd="1" destOrd="0" presId="urn:microsoft.com/office/officeart/2008/layout/PictureStrips"/>
    <dgm:cxn modelId="{FCCADCC8-2DA6-4262-808B-3460CD07B109}" type="presParOf" srcId="{901D2610-5877-4231-A9BF-7C0E4323ADA1}" destId="{8655FDF6-67CE-43B1-9FA4-243D0E7F2DC1}" srcOrd="19" destOrd="0" presId="urn:microsoft.com/office/officeart/2008/layout/PictureStrips"/>
    <dgm:cxn modelId="{81F64160-B147-476D-BC2E-192EF7AB25A0}" type="presParOf" srcId="{901D2610-5877-4231-A9BF-7C0E4323ADA1}" destId="{98E462B9-671E-4C98-93BD-26068DDEC56F}" srcOrd="20" destOrd="0" presId="urn:microsoft.com/office/officeart/2008/layout/PictureStrips"/>
    <dgm:cxn modelId="{BC3ED887-7F5F-4A62-9456-878EA9788C1D}" type="presParOf" srcId="{98E462B9-671E-4C98-93BD-26068DDEC56F}" destId="{001118AB-3DD2-4A97-9274-06672EC389C0}" srcOrd="0" destOrd="0" presId="urn:microsoft.com/office/officeart/2008/layout/PictureStrips"/>
    <dgm:cxn modelId="{CEAF4D7F-4466-48A9-B962-05A53AFD8636}" type="presParOf" srcId="{98E462B9-671E-4C98-93BD-26068DDEC56F}" destId="{0D0097F9-FC73-41D1-B9C3-BA5354A131B0}" srcOrd="1" destOrd="0" presId="urn:microsoft.com/office/officeart/2008/layout/PictureStrips"/>
    <dgm:cxn modelId="{B013DFF5-08C6-468A-B649-B363E92850B0}" type="presParOf" srcId="{901D2610-5877-4231-A9BF-7C0E4323ADA1}" destId="{A15BB47D-0331-4C36-8588-57E703B69B69}" srcOrd="21" destOrd="0" presId="urn:microsoft.com/office/officeart/2008/layout/PictureStrips"/>
    <dgm:cxn modelId="{7B39894D-9BB8-4100-8714-8848F354ECD1}" type="presParOf" srcId="{901D2610-5877-4231-A9BF-7C0E4323ADA1}" destId="{134DF5CA-B235-45B9-8692-D80E642CEE60}" srcOrd="22" destOrd="0" presId="urn:microsoft.com/office/officeart/2008/layout/PictureStrips"/>
    <dgm:cxn modelId="{3AD6C923-0A8B-48FA-808C-E1AEE3BDA979}" type="presParOf" srcId="{134DF5CA-B235-45B9-8692-D80E642CEE60}" destId="{ED28CC6F-5FFA-4896-937F-75C1849A92B9}" srcOrd="0" destOrd="0" presId="urn:microsoft.com/office/officeart/2008/layout/PictureStrips"/>
    <dgm:cxn modelId="{D68B6436-288A-47E1-801D-342DA0C4944D}" type="presParOf" srcId="{134DF5CA-B235-45B9-8692-D80E642CEE60}" destId="{BB5CD5EB-4D79-4DE6-BE40-32D3614DD88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4559E6-4569-4365-80F7-08D37E933F36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092C56BB-F666-442C-8C1B-AFDB0B2477A0}">
      <dgm:prSet phldrT="[Text]" custT="1"/>
      <dgm:spPr>
        <a:xfrm>
          <a:off x="110194" y="454809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Credible Financial Reporting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BE02E475-BF2D-42C0-A9FC-7072F1148155}" type="parTrans" cxnId="{4DF4C2E9-E40F-430C-BA73-2B6B18924185}">
      <dgm:prSet/>
      <dgm:spPr/>
      <dgm:t>
        <a:bodyPr/>
        <a:lstStyle/>
        <a:p>
          <a:endParaRPr lang="en-IN" sz="1800" b="1"/>
        </a:p>
      </dgm:t>
    </dgm:pt>
    <dgm:pt modelId="{49119106-0AD6-41CF-AC70-2406F95E3ADC}" type="sibTrans" cxnId="{4DF4C2E9-E40F-430C-BA73-2B6B18924185}">
      <dgm:prSet/>
      <dgm:spPr/>
      <dgm:t>
        <a:bodyPr/>
        <a:lstStyle/>
        <a:p>
          <a:endParaRPr lang="en-IN" sz="1800" b="1"/>
        </a:p>
      </dgm:t>
    </dgm:pt>
    <dgm:pt modelId="{0CD1E566-D44F-4B6A-8393-4D73899CFDA7}">
      <dgm:prSet phldrT="[Text]" custT="1"/>
      <dgm:spPr>
        <a:xfrm>
          <a:off x="2962934" y="454809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Compliance with Statutory &amp; Regulatory Norms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CB71A45F-61B0-492E-98A1-C85FCF3E914C}" type="parTrans" cxnId="{A26AE0FE-BB56-4929-8823-CED2E71C8706}">
      <dgm:prSet/>
      <dgm:spPr/>
      <dgm:t>
        <a:bodyPr/>
        <a:lstStyle/>
        <a:p>
          <a:endParaRPr lang="en-IN" sz="1800" b="1"/>
        </a:p>
      </dgm:t>
    </dgm:pt>
    <dgm:pt modelId="{A7B39B9D-7B47-4AA5-A136-B72C2842B3F0}" type="sibTrans" cxnId="{A26AE0FE-BB56-4929-8823-CED2E71C8706}">
      <dgm:prSet/>
      <dgm:spPr/>
      <dgm:t>
        <a:bodyPr/>
        <a:lstStyle/>
        <a:p>
          <a:endParaRPr lang="en-IN" sz="1800" b="1"/>
        </a:p>
      </dgm:t>
    </dgm:pt>
    <dgm:pt modelId="{DF218E95-9C09-46DC-AFE2-05E6A5FD3927}">
      <dgm:prSet phldrT="[Text]" custT="1"/>
      <dgm:spPr>
        <a:xfrm>
          <a:off x="5815675" y="1475580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Tax Advisory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3D7457AA-1ACE-46FC-AC14-E672AA069E21}" type="parTrans" cxnId="{00D0A8F3-245F-44FE-8A13-2E8C0E7EDC85}">
      <dgm:prSet/>
      <dgm:spPr/>
      <dgm:t>
        <a:bodyPr/>
        <a:lstStyle/>
        <a:p>
          <a:endParaRPr lang="en-IN" sz="1800" b="1"/>
        </a:p>
      </dgm:t>
    </dgm:pt>
    <dgm:pt modelId="{4DF77850-D163-4BF5-BB86-FCC8AD946646}" type="sibTrans" cxnId="{00D0A8F3-245F-44FE-8A13-2E8C0E7EDC85}">
      <dgm:prSet/>
      <dgm:spPr/>
      <dgm:t>
        <a:bodyPr/>
        <a:lstStyle/>
        <a:p>
          <a:endParaRPr lang="en-IN" sz="1800" b="1"/>
        </a:p>
      </dgm:t>
    </dgm:pt>
    <dgm:pt modelId="{65AFEFA8-F3DF-4C54-A4A5-C256A4F08BD2}">
      <dgm:prSet phldrT="[Text]" custT="1"/>
      <dgm:spPr>
        <a:xfrm>
          <a:off x="110194" y="1475580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Virtual CFO &amp; Risk Assessment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535FDBE0-D878-4C63-B736-EFF11A29FA31}" type="parTrans" cxnId="{F80EB10B-66F4-4D4F-AA1C-4D4D7E38D2E5}">
      <dgm:prSet/>
      <dgm:spPr/>
      <dgm:t>
        <a:bodyPr/>
        <a:lstStyle/>
        <a:p>
          <a:endParaRPr lang="en-IN" sz="1800" b="1"/>
        </a:p>
      </dgm:t>
    </dgm:pt>
    <dgm:pt modelId="{8EB45D70-983D-478F-A3A2-E0464FAC8F25}" type="sibTrans" cxnId="{F80EB10B-66F4-4D4F-AA1C-4D4D7E38D2E5}">
      <dgm:prSet/>
      <dgm:spPr/>
      <dgm:t>
        <a:bodyPr/>
        <a:lstStyle/>
        <a:p>
          <a:endParaRPr lang="en-IN" sz="1800" b="1"/>
        </a:p>
      </dgm:t>
    </dgm:pt>
    <dgm:pt modelId="{FEEDCBC4-832A-4AAC-BC86-B2B72D71C627}">
      <dgm:prSet phldrT="[Text]" custT="1"/>
      <dgm:spPr>
        <a:xfrm>
          <a:off x="2962934" y="1475580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Assurance Function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67E91175-40E2-45B4-B60A-43DFE193796F}" type="parTrans" cxnId="{425293C2-4708-4847-B516-F55A7E49E048}">
      <dgm:prSet/>
      <dgm:spPr/>
      <dgm:t>
        <a:bodyPr/>
        <a:lstStyle/>
        <a:p>
          <a:endParaRPr lang="en-IN" sz="1800" b="1"/>
        </a:p>
      </dgm:t>
    </dgm:pt>
    <dgm:pt modelId="{1380A137-CFC6-48E3-8826-B2DA0573F459}" type="sibTrans" cxnId="{425293C2-4708-4847-B516-F55A7E49E048}">
      <dgm:prSet/>
      <dgm:spPr/>
      <dgm:t>
        <a:bodyPr/>
        <a:lstStyle/>
        <a:p>
          <a:endParaRPr lang="en-IN" sz="1800" b="1"/>
        </a:p>
      </dgm:t>
    </dgm:pt>
    <dgm:pt modelId="{F292C9FA-A842-4AD0-9BAF-4880F8963AB2}">
      <dgm:prSet phldrT="[Text]" custT="1"/>
      <dgm:spPr>
        <a:xfrm>
          <a:off x="110194" y="2496352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Strategic Planning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F715D025-ABE7-4A17-8E4D-5611F766A2D2}" type="parTrans" cxnId="{EE503FB4-822A-4CB1-AAED-FF33D352340F}">
      <dgm:prSet/>
      <dgm:spPr/>
      <dgm:t>
        <a:bodyPr/>
        <a:lstStyle/>
        <a:p>
          <a:endParaRPr lang="en-IN" sz="1800" b="1"/>
        </a:p>
      </dgm:t>
    </dgm:pt>
    <dgm:pt modelId="{CAC38274-8D3B-4971-8285-814D0BA58A6F}" type="sibTrans" cxnId="{EE503FB4-822A-4CB1-AAED-FF33D352340F}">
      <dgm:prSet/>
      <dgm:spPr/>
      <dgm:t>
        <a:bodyPr/>
        <a:lstStyle/>
        <a:p>
          <a:endParaRPr lang="en-IN" sz="1800" b="1"/>
        </a:p>
      </dgm:t>
    </dgm:pt>
    <dgm:pt modelId="{82935287-1656-4777-A6D1-C66D07A2E6C2}">
      <dgm:prSet phldrT="[Text]" custT="1"/>
      <dgm:spPr>
        <a:xfrm>
          <a:off x="2962934" y="2496352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M&amp;A and Corporate Restructuring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63817FB4-D2ED-4562-BD1E-67778BEDF4D0}" type="parTrans" cxnId="{EE5DFDDC-3EB2-4E07-BAC7-716EE764ADE8}">
      <dgm:prSet/>
      <dgm:spPr/>
      <dgm:t>
        <a:bodyPr/>
        <a:lstStyle/>
        <a:p>
          <a:endParaRPr lang="en-IN" sz="1800" b="1"/>
        </a:p>
      </dgm:t>
    </dgm:pt>
    <dgm:pt modelId="{27BAF478-C288-4EFE-B7F0-5C1409BDAA1D}" type="sibTrans" cxnId="{EE5DFDDC-3EB2-4E07-BAC7-716EE764ADE8}">
      <dgm:prSet/>
      <dgm:spPr/>
      <dgm:t>
        <a:bodyPr/>
        <a:lstStyle/>
        <a:p>
          <a:endParaRPr lang="en-IN" sz="1800" b="1"/>
        </a:p>
      </dgm:t>
    </dgm:pt>
    <dgm:pt modelId="{C0641017-E974-44EC-8489-3D929F538684}">
      <dgm:prSet phldrT="[Text]" custT="1"/>
      <dgm:spPr>
        <a:xfrm>
          <a:off x="5815675" y="2496352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Financial Management Advisory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BC6C8090-7117-48C9-91B7-4545DA5B1297}" type="parTrans" cxnId="{4A8FEAA4-0D19-4368-9B68-AD1DF20A82C0}">
      <dgm:prSet/>
      <dgm:spPr/>
      <dgm:t>
        <a:bodyPr/>
        <a:lstStyle/>
        <a:p>
          <a:endParaRPr lang="en-IN" sz="1800" b="1"/>
        </a:p>
      </dgm:t>
    </dgm:pt>
    <dgm:pt modelId="{46DF966B-7C31-4962-9E75-9433FF7CE253}" type="sibTrans" cxnId="{4A8FEAA4-0D19-4368-9B68-AD1DF20A82C0}">
      <dgm:prSet/>
      <dgm:spPr/>
      <dgm:t>
        <a:bodyPr/>
        <a:lstStyle/>
        <a:p>
          <a:endParaRPr lang="en-IN" sz="1800" b="1"/>
        </a:p>
      </dgm:t>
    </dgm:pt>
    <dgm:pt modelId="{28215B00-D4FE-44DD-B6D6-921CB80FF404}">
      <dgm:prSet phldrT="[Text]" custT="1"/>
      <dgm:spPr>
        <a:xfrm>
          <a:off x="110194" y="3517124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Facilitate Access to Finance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04B737A8-08BF-44DC-8A49-7D2B7D0ECE7B}" type="parTrans" cxnId="{9B2FFA75-0AAB-46C4-BACA-F8110E95E28C}">
      <dgm:prSet/>
      <dgm:spPr/>
      <dgm:t>
        <a:bodyPr/>
        <a:lstStyle/>
        <a:p>
          <a:endParaRPr lang="en-IN" sz="1800" b="1"/>
        </a:p>
      </dgm:t>
    </dgm:pt>
    <dgm:pt modelId="{8B1B1045-8C31-4E36-8FF4-454D555BEAAE}" type="sibTrans" cxnId="{9B2FFA75-0AAB-46C4-BACA-F8110E95E28C}">
      <dgm:prSet/>
      <dgm:spPr/>
      <dgm:t>
        <a:bodyPr/>
        <a:lstStyle/>
        <a:p>
          <a:endParaRPr lang="en-IN" sz="1800" b="1"/>
        </a:p>
      </dgm:t>
    </dgm:pt>
    <dgm:pt modelId="{3AFFC158-DFF3-48F9-B8D8-F3F8B8EA26AF}">
      <dgm:prSet phldrT="[Text]" custT="1"/>
      <dgm:spPr>
        <a:xfrm>
          <a:off x="2962934" y="3517124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Policy Formulation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7D8E0DE9-EACD-40CE-9C2B-5AD2F214EE7E}" type="parTrans" cxnId="{B400F8A2-5AC6-4D20-8E5F-AFC3BE101AF1}">
      <dgm:prSet/>
      <dgm:spPr/>
      <dgm:t>
        <a:bodyPr/>
        <a:lstStyle/>
        <a:p>
          <a:endParaRPr lang="en-IN" sz="1800" b="1"/>
        </a:p>
      </dgm:t>
    </dgm:pt>
    <dgm:pt modelId="{39D04403-B20E-4908-BCF2-3101972643D3}" type="sibTrans" cxnId="{B400F8A2-5AC6-4D20-8E5F-AFC3BE101AF1}">
      <dgm:prSet/>
      <dgm:spPr/>
      <dgm:t>
        <a:bodyPr/>
        <a:lstStyle/>
        <a:p>
          <a:endParaRPr lang="en-IN" sz="1800" b="1"/>
        </a:p>
      </dgm:t>
    </dgm:pt>
    <dgm:pt modelId="{7F0B1FCD-184A-4D49-B1AE-5F978FAB1E0B}">
      <dgm:prSet phldrT="[Text]" custT="1"/>
      <dgm:spPr>
        <a:xfrm>
          <a:off x="5815675" y="3517124"/>
          <a:ext cx="2594724" cy="810851"/>
        </a:xfrm>
        <a:prstGeom prst="rect">
          <a:avLst/>
        </a:prstGeom>
      </dgm:spPr>
      <dgm:t>
        <a:bodyPr/>
        <a:lstStyle/>
        <a:p>
          <a:r>
            <a:rPr lang="en-US" sz="2000" b="1" dirty="0">
              <a:latin typeface="Calibri" panose="020F0502020204030204"/>
              <a:ea typeface="+mn-ea"/>
              <a:cs typeface="+mn-cs"/>
            </a:rPr>
            <a:t>Corporate Governance &amp; Ethics</a:t>
          </a:r>
          <a:endParaRPr lang="en-IN" sz="2000" b="1" dirty="0">
            <a:latin typeface="Calibri" panose="020F0502020204030204"/>
            <a:ea typeface="+mn-ea"/>
            <a:cs typeface="+mn-cs"/>
          </a:endParaRPr>
        </a:p>
      </dgm:t>
    </dgm:pt>
    <dgm:pt modelId="{58ABC461-FF0D-4925-893C-F1419B243044}" type="parTrans" cxnId="{CA9AE25F-DE04-4C8F-9EEA-9D16CA8B804C}">
      <dgm:prSet/>
      <dgm:spPr/>
      <dgm:t>
        <a:bodyPr/>
        <a:lstStyle/>
        <a:p>
          <a:endParaRPr lang="en-IN" sz="1800" b="1"/>
        </a:p>
      </dgm:t>
    </dgm:pt>
    <dgm:pt modelId="{F4800B1D-53C4-4217-9CE8-E03564C273EF}" type="sibTrans" cxnId="{CA9AE25F-DE04-4C8F-9EEA-9D16CA8B804C}">
      <dgm:prSet/>
      <dgm:spPr/>
      <dgm:t>
        <a:bodyPr/>
        <a:lstStyle/>
        <a:p>
          <a:endParaRPr lang="en-IN" sz="1800" b="1"/>
        </a:p>
      </dgm:t>
    </dgm:pt>
    <dgm:pt modelId="{D191D742-E6FE-416A-9F64-F8E59EE50CDA}" type="pres">
      <dgm:prSet presAssocID="{1D4559E6-4569-4365-80F7-08D37E933F36}" presName="Name0" presStyleCnt="0">
        <dgm:presLayoutVars>
          <dgm:dir/>
          <dgm:resizeHandles val="exact"/>
        </dgm:presLayoutVars>
      </dgm:prSet>
      <dgm:spPr/>
    </dgm:pt>
    <dgm:pt modelId="{F6E66491-3F64-4375-83CC-52329D013F5A}" type="pres">
      <dgm:prSet presAssocID="{092C56BB-F666-442C-8C1B-AFDB0B2477A0}" presName="composite" presStyleCnt="0"/>
      <dgm:spPr/>
    </dgm:pt>
    <dgm:pt modelId="{BD022E0E-5F58-4D9C-8544-CA457D69C4B9}" type="pres">
      <dgm:prSet presAssocID="{092C56BB-F666-442C-8C1B-AFDB0B2477A0}" presName="rect1" presStyleLbl="trAlignAcc1" presStyleIdx="0" presStyleCnt="11">
        <dgm:presLayoutVars>
          <dgm:bulletEnabled val="1"/>
        </dgm:presLayoutVars>
      </dgm:prSet>
      <dgm:spPr/>
    </dgm:pt>
    <dgm:pt modelId="{A50FF898-9045-4DDF-A629-D05D651EDB83}" type="pres">
      <dgm:prSet presAssocID="{092C56BB-F666-442C-8C1B-AFDB0B2477A0}" presName="rect2" presStyleLbl="fgImgPlace1" presStyleIdx="0" presStyleCnt="11"/>
      <dgm:spPr>
        <a:xfrm>
          <a:off x="2080" y="337686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055AA206-11CE-4509-8471-035A95194D00}" type="pres">
      <dgm:prSet presAssocID="{49119106-0AD6-41CF-AC70-2406F95E3ADC}" presName="sibTrans" presStyleCnt="0"/>
      <dgm:spPr/>
    </dgm:pt>
    <dgm:pt modelId="{C70316AA-0761-46AC-B27E-A40CF5B3D091}" type="pres">
      <dgm:prSet presAssocID="{0CD1E566-D44F-4B6A-8393-4D73899CFDA7}" presName="composite" presStyleCnt="0"/>
      <dgm:spPr/>
    </dgm:pt>
    <dgm:pt modelId="{B2D96935-19CF-4E52-B73C-3A6E5ADA4070}" type="pres">
      <dgm:prSet presAssocID="{0CD1E566-D44F-4B6A-8393-4D73899CFDA7}" presName="rect1" presStyleLbl="trAlignAcc1" presStyleIdx="1" presStyleCnt="11">
        <dgm:presLayoutVars>
          <dgm:bulletEnabled val="1"/>
        </dgm:presLayoutVars>
      </dgm:prSet>
      <dgm:spPr/>
    </dgm:pt>
    <dgm:pt modelId="{778E80CC-75D2-4478-83D9-E20572A6B80E}" type="pres">
      <dgm:prSet presAssocID="{0CD1E566-D44F-4B6A-8393-4D73899CFDA7}" presName="rect2" presStyleLbl="fgImgPlace1" presStyleIdx="1" presStyleCnt="11"/>
      <dgm:spPr>
        <a:xfrm>
          <a:off x="2854821" y="337686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EC3B22A8-F6D7-4A78-9FA2-FDCF4F5554D5}" type="pres">
      <dgm:prSet presAssocID="{A7B39B9D-7B47-4AA5-A136-B72C2842B3F0}" presName="sibTrans" presStyleCnt="0"/>
      <dgm:spPr/>
    </dgm:pt>
    <dgm:pt modelId="{8F32858E-F9C8-47C8-B32F-18B6DCE3E61F}" type="pres">
      <dgm:prSet presAssocID="{65AFEFA8-F3DF-4C54-A4A5-C256A4F08BD2}" presName="composite" presStyleCnt="0"/>
      <dgm:spPr/>
    </dgm:pt>
    <dgm:pt modelId="{979CA41D-40A5-446A-89E8-AD0D9EFDEE00}" type="pres">
      <dgm:prSet presAssocID="{65AFEFA8-F3DF-4C54-A4A5-C256A4F08BD2}" presName="rect1" presStyleLbl="trAlignAcc1" presStyleIdx="2" presStyleCnt="11">
        <dgm:presLayoutVars>
          <dgm:bulletEnabled val="1"/>
        </dgm:presLayoutVars>
      </dgm:prSet>
      <dgm:spPr/>
    </dgm:pt>
    <dgm:pt modelId="{62995D96-C493-431C-A9DC-ECD608152E61}" type="pres">
      <dgm:prSet presAssocID="{65AFEFA8-F3DF-4C54-A4A5-C256A4F08BD2}" presName="rect2" presStyleLbl="fgImgPlace1" presStyleIdx="2" presStyleCnt="11"/>
      <dgm:spPr>
        <a:xfrm>
          <a:off x="2080" y="1358457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6CBE3860-D2D4-4E13-83C3-DB89D47404D0}" type="pres">
      <dgm:prSet presAssocID="{8EB45D70-983D-478F-A3A2-E0464FAC8F25}" presName="sibTrans" presStyleCnt="0"/>
      <dgm:spPr/>
    </dgm:pt>
    <dgm:pt modelId="{1E49A1F8-0D0F-45BE-8F4F-364D90D1AA33}" type="pres">
      <dgm:prSet presAssocID="{FEEDCBC4-832A-4AAC-BC86-B2B72D71C627}" presName="composite" presStyleCnt="0"/>
      <dgm:spPr/>
    </dgm:pt>
    <dgm:pt modelId="{B8B392D3-D3DA-43C8-A026-A5D52F056192}" type="pres">
      <dgm:prSet presAssocID="{FEEDCBC4-832A-4AAC-BC86-B2B72D71C627}" presName="rect1" presStyleLbl="trAlignAcc1" presStyleIdx="3" presStyleCnt="11">
        <dgm:presLayoutVars>
          <dgm:bulletEnabled val="1"/>
        </dgm:presLayoutVars>
      </dgm:prSet>
      <dgm:spPr/>
    </dgm:pt>
    <dgm:pt modelId="{87A9A275-69A0-406D-82CE-BAE4B2CD3EBB}" type="pres">
      <dgm:prSet presAssocID="{FEEDCBC4-832A-4AAC-BC86-B2B72D71C627}" presName="rect2" presStyleLbl="fgImgPlace1" presStyleIdx="3" presStyleCnt="11"/>
      <dgm:spPr>
        <a:xfrm>
          <a:off x="2854821" y="1358457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5C19C0A-9A8C-4C12-9859-E19E0557116F}" type="pres">
      <dgm:prSet presAssocID="{1380A137-CFC6-48E3-8826-B2DA0573F459}" presName="sibTrans" presStyleCnt="0"/>
      <dgm:spPr/>
    </dgm:pt>
    <dgm:pt modelId="{2D0B3BBA-8068-422B-9DCD-D96176D8893F}" type="pres">
      <dgm:prSet presAssocID="{DF218E95-9C09-46DC-AFE2-05E6A5FD3927}" presName="composite" presStyleCnt="0"/>
      <dgm:spPr/>
    </dgm:pt>
    <dgm:pt modelId="{8039BF20-7EB0-4000-9E6A-27B31CD1968A}" type="pres">
      <dgm:prSet presAssocID="{DF218E95-9C09-46DC-AFE2-05E6A5FD3927}" presName="rect1" presStyleLbl="trAlignAcc1" presStyleIdx="4" presStyleCnt="11">
        <dgm:presLayoutVars>
          <dgm:bulletEnabled val="1"/>
        </dgm:presLayoutVars>
      </dgm:prSet>
      <dgm:spPr/>
    </dgm:pt>
    <dgm:pt modelId="{52A9B246-3429-41BB-997B-EFC7AA96F03D}" type="pres">
      <dgm:prSet presAssocID="{DF218E95-9C09-46DC-AFE2-05E6A5FD3927}" presName="rect2" presStyleLbl="fgImgPlace1" presStyleIdx="4" presStyleCnt="11"/>
      <dgm:spPr>
        <a:xfrm>
          <a:off x="5707561" y="1358457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A826FF02-AB32-4638-BCB5-2D7CA29E782A}" type="pres">
      <dgm:prSet presAssocID="{4DF77850-D163-4BF5-BB86-FCC8AD946646}" presName="sibTrans" presStyleCnt="0"/>
      <dgm:spPr/>
    </dgm:pt>
    <dgm:pt modelId="{4CC4F7F4-1C86-4971-AF32-AEAA1D92B7FC}" type="pres">
      <dgm:prSet presAssocID="{F292C9FA-A842-4AD0-9BAF-4880F8963AB2}" presName="composite" presStyleCnt="0"/>
      <dgm:spPr/>
    </dgm:pt>
    <dgm:pt modelId="{522DD675-D91E-481C-B288-4AC5B8C1E310}" type="pres">
      <dgm:prSet presAssocID="{F292C9FA-A842-4AD0-9BAF-4880F8963AB2}" presName="rect1" presStyleLbl="trAlignAcc1" presStyleIdx="5" presStyleCnt="11">
        <dgm:presLayoutVars>
          <dgm:bulletEnabled val="1"/>
        </dgm:presLayoutVars>
      </dgm:prSet>
      <dgm:spPr/>
    </dgm:pt>
    <dgm:pt modelId="{B5C0A338-2040-4FBB-BCCF-8FB890D26998}" type="pres">
      <dgm:prSet presAssocID="{F292C9FA-A842-4AD0-9BAF-4880F8963AB2}" presName="rect2" presStyleLbl="fgImgPlace1" presStyleIdx="5" presStyleCnt="11"/>
      <dgm:spPr>
        <a:xfrm>
          <a:off x="2080" y="2379229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0E21A879-FBD0-4910-BC5A-B1945A610AF7}" type="pres">
      <dgm:prSet presAssocID="{CAC38274-8D3B-4971-8285-814D0BA58A6F}" presName="sibTrans" presStyleCnt="0"/>
      <dgm:spPr/>
    </dgm:pt>
    <dgm:pt modelId="{AA8CB47E-7F94-4C2C-8CE4-E79CED3212F5}" type="pres">
      <dgm:prSet presAssocID="{82935287-1656-4777-A6D1-C66D07A2E6C2}" presName="composite" presStyleCnt="0"/>
      <dgm:spPr/>
    </dgm:pt>
    <dgm:pt modelId="{36556677-E314-4064-920B-865DA0B5B9F8}" type="pres">
      <dgm:prSet presAssocID="{82935287-1656-4777-A6D1-C66D07A2E6C2}" presName="rect1" presStyleLbl="trAlignAcc1" presStyleIdx="6" presStyleCnt="11">
        <dgm:presLayoutVars>
          <dgm:bulletEnabled val="1"/>
        </dgm:presLayoutVars>
      </dgm:prSet>
      <dgm:spPr/>
    </dgm:pt>
    <dgm:pt modelId="{15F83455-4AD1-44A9-AAAE-A3439C85BE75}" type="pres">
      <dgm:prSet presAssocID="{82935287-1656-4777-A6D1-C66D07A2E6C2}" presName="rect2" presStyleLbl="fgImgPlace1" presStyleIdx="6" presStyleCnt="11"/>
      <dgm:spPr>
        <a:xfrm>
          <a:off x="2854821" y="2379229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F33F6C4-24CB-4D8D-92F2-39BC25653873}" type="pres">
      <dgm:prSet presAssocID="{27BAF478-C288-4EFE-B7F0-5C1409BDAA1D}" presName="sibTrans" presStyleCnt="0"/>
      <dgm:spPr/>
    </dgm:pt>
    <dgm:pt modelId="{B23B0E73-D5A2-4078-89E6-BEC6AAF8A3C0}" type="pres">
      <dgm:prSet presAssocID="{C0641017-E974-44EC-8489-3D929F538684}" presName="composite" presStyleCnt="0"/>
      <dgm:spPr/>
    </dgm:pt>
    <dgm:pt modelId="{D64094B7-47E1-4098-91C0-9B409B19E6BD}" type="pres">
      <dgm:prSet presAssocID="{C0641017-E974-44EC-8489-3D929F538684}" presName="rect1" presStyleLbl="trAlignAcc1" presStyleIdx="7" presStyleCnt="11">
        <dgm:presLayoutVars>
          <dgm:bulletEnabled val="1"/>
        </dgm:presLayoutVars>
      </dgm:prSet>
      <dgm:spPr/>
    </dgm:pt>
    <dgm:pt modelId="{17C1A11C-DC36-4F8E-AC50-A96709E43D94}" type="pres">
      <dgm:prSet presAssocID="{C0641017-E974-44EC-8489-3D929F538684}" presName="rect2" presStyleLbl="fgImgPlace1" presStyleIdx="7" presStyleCnt="11"/>
      <dgm:spPr>
        <a:xfrm>
          <a:off x="5707561" y="2379229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3648697-769E-42E7-9018-A96563D6769E}" type="pres">
      <dgm:prSet presAssocID="{46DF966B-7C31-4962-9E75-9433FF7CE253}" presName="sibTrans" presStyleCnt="0"/>
      <dgm:spPr/>
    </dgm:pt>
    <dgm:pt modelId="{F6E44AC0-13A4-4248-AB7E-E1FD8741FA39}" type="pres">
      <dgm:prSet presAssocID="{28215B00-D4FE-44DD-B6D6-921CB80FF404}" presName="composite" presStyleCnt="0"/>
      <dgm:spPr/>
    </dgm:pt>
    <dgm:pt modelId="{E73A66FF-6FC6-49DE-B993-8A72D5F96CA7}" type="pres">
      <dgm:prSet presAssocID="{28215B00-D4FE-44DD-B6D6-921CB80FF404}" presName="rect1" presStyleLbl="trAlignAcc1" presStyleIdx="8" presStyleCnt="11">
        <dgm:presLayoutVars>
          <dgm:bulletEnabled val="1"/>
        </dgm:presLayoutVars>
      </dgm:prSet>
      <dgm:spPr/>
    </dgm:pt>
    <dgm:pt modelId="{FCE98049-8DC2-4E8B-8F53-92AC4865B646}" type="pres">
      <dgm:prSet presAssocID="{28215B00-D4FE-44DD-B6D6-921CB80FF404}" presName="rect2" presStyleLbl="fgImgPlace1" presStyleIdx="8" presStyleCnt="11"/>
      <dgm:spPr>
        <a:xfrm>
          <a:off x="2080" y="3400001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347E433-965C-48FC-9650-1B03C7DF7603}" type="pres">
      <dgm:prSet presAssocID="{8B1B1045-8C31-4E36-8FF4-454D555BEAAE}" presName="sibTrans" presStyleCnt="0"/>
      <dgm:spPr/>
    </dgm:pt>
    <dgm:pt modelId="{DAA154ED-54D8-40D4-89BF-25DEF1A143E1}" type="pres">
      <dgm:prSet presAssocID="{3AFFC158-DFF3-48F9-B8D8-F3F8B8EA26AF}" presName="composite" presStyleCnt="0"/>
      <dgm:spPr/>
    </dgm:pt>
    <dgm:pt modelId="{218BCE2C-9AB4-441C-9FF4-8F68CA51119A}" type="pres">
      <dgm:prSet presAssocID="{3AFFC158-DFF3-48F9-B8D8-F3F8B8EA26AF}" presName="rect1" presStyleLbl="trAlignAcc1" presStyleIdx="9" presStyleCnt="11">
        <dgm:presLayoutVars>
          <dgm:bulletEnabled val="1"/>
        </dgm:presLayoutVars>
      </dgm:prSet>
      <dgm:spPr/>
    </dgm:pt>
    <dgm:pt modelId="{70A297FE-DEEA-4DA3-A8E8-BEDEBBB83E0F}" type="pres">
      <dgm:prSet presAssocID="{3AFFC158-DFF3-48F9-B8D8-F3F8B8EA26AF}" presName="rect2" presStyleLbl="fgImgPlace1" presStyleIdx="9" presStyleCnt="11"/>
      <dgm:spPr>
        <a:xfrm>
          <a:off x="2854821" y="3400001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8B55AF8-ACA3-44B1-88A5-E8667E49E01E}" type="pres">
      <dgm:prSet presAssocID="{39D04403-B20E-4908-BCF2-3101972643D3}" presName="sibTrans" presStyleCnt="0"/>
      <dgm:spPr/>
    </dgm:pt>
    <dgm:pt modelId="{BCDC2677-C175-4A28-BB4F-27A44B530959}" type="pres">
      <dgm:prSet presAssocID="{7F0B1FCD-184A-4D49-B1AE-5F978FAB1E0B}" presName="composite" presStyleCnt="0"/>
      <dgm:spPr/>
    </dgm:pt>
    <dgm:pt modelId="{685B6029-463D-4FEC-BF74-E4A8D5A3C2D6}" type="pres">
      <dgm:prSet presAssocID="{7F0B1FCD-184A-4D49-B1AE-5F978FAB1E0B}" presName="rect1" presStyleLbl="trAlignAcc1" presStyleIdx="10" presStyleCnt="11" custScaleX="100811">
        <dgm:presLayoutVars>
          <dgm:bulletEnabled val="1"/>
        </dgm:presLayoutVars>
      </dgm:prSet>
      <dgm:spPr/>
    </dgm:pt>
    <dgm:pt modelId="{4923BB51-AE0B-4D22-BDE3-7A1FB0DB92B9}" type="pres">
      <dgm:prSet presAssocID="{7F0B1FCD-184A-4D49-B1AE-5F978FAB1E0B}" presName="rect2" presStyleLbl="fgImgPlace1" presStyleIdx="10" presStyleCnt="11"/>
      <dgm:spPr>
        <a:xfrm>
          <a:off x="5707561" y="3400001"/>
          <a:ext cx="567595" cy="851393"/>
        </a:xfrm>
        <a:prstGeom prst="rect">
          <a:avLst/>
        </a:prstGeo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F80EB10B-66F4-4D4F-AA1C-4D4D7E38D2E5}" srcId="{1D4559E6-4569-4365-80F7-08D37E933F36}" destId="{65AFEFA8-F3DF-4C54-A4A5-C256A4F08BD2}" srcOrd="2" destOrd="0" parTransId="{535FDBE0-D878-4C63-B736-EFF11A29FA31}" sibTransId="{8EB45D70-983D-478F-A3A2-E0464FAC8F25}"/>
    <dgm:cxn modelId="{C6213A0E-B921-44CE-A82D-16C1D675E227}" type="presOf" srcId="{DF218E95-9C09-46DC-AFE2-05E6A5FD3927}" destId="{8039BF20-7EB0-4000-9E6A-27B31CD1968A}" srcOrd="0" destOrd="0" presId="urn:microsoft.com/office/officeart/2008/layout/PictureStrips"/>
    <dgm:cxn modelId="{E9F64D1E-023D-4C3B-99FA-042B2E506370}" type="presOf" srcId="{7F0B1FCD-184A-4D49-B1AE-5F978FAB1E0B}" destId="{685B6029-463D-4FEC-BF74-E4A8D5A3C2D6}" srcOrd="0" destOrd="0" presId="urn:microsoft.com/office/officeart/2008/layout/PictureStrips"/>
    <dgm:cxn modelId="{759D1C27-3CC8-4FBE-A19C-B88C5870C52B}" type="presOf" srcId="{C0641017-E974-44EC-8489-3D929F538684}" destId="{D64094B7-47E1-4098-91C0-9B409B19E6BD}" srcOrd="0" destOrd="0" presId="urn:microsoft.com/office/officeart/2008/layout/PictureStrips"/>
    <dgm:cxn modelId="{8016C239-181C-414D-8F2C-CC55BFE5CA76}" type="presOf" srcId="{1D4559E6-4569-4365-80F7-08D37E933F36}" destId="{D191D742-E6FE-416A-9F64-F8E59EE50CDA}" srcOrd="0" destOrd="0" presId="urn:microsoft.com/office/officeart/2008/layout/PictureStrips"/>
    <dgm:cxn modelId="{CA9AE25F-DE04-4C8F-9EEA-9D16CA8B804C}" srcId="{1D4559E6-4569-4365-80F7-08D37E933F36}" destId="{7F0B1FCD-184A-4D49-B1AE-5F978FAB1E0B}" srcOrd="10" destOrd="0" parTransId="{58ABC461-FF0D-4925-893C-F1419B243044}" sibTransId="{F4800B1D-53C4-4217-9CE8-E03564C273EF}"/>
    <dgm:cxn modelId="{7631844B-21B0-4EE4-80B8-1C6F44F44977}" type="presOf" srcId="{FEEDCBC4-832A-4AAC-BC86-B2B72D71C627}" destId="{B8B392D3-D3DA-43C8-A026-A5D52F056192}" srcOrd="0" destOrd="0" presId="urn:microsoft.com/office/officeart/2008/layout/PictureStrips"/>
    <dgm:cxn modelId="{D684546F-E635-467B-B676-6736148F641C}" type="presOf" srcId="{092C56BB-F666-442C-8C1B-AFDB0B2477A0}" destId="{BD022E0E-5F58-4D9C-8544-CA457D69C4B9}" srcOrd="0" destOrd="0" presId="urn:microsoft.com/office/officeart/2008/layout/PictureStrips"/>
    <dgm:cxn modelId="{9B2FFA75-0AAB-46C4-BACA-F8110E95E28C}" srcId="{1D4559E6-4569-4365-80F7-08D37E933F36}" destId="{28215B00-D4FE-44DD-B6D6-921CB80FF404}" srcOrd="8" destOrd="0" parTransId="{04B737A8-08BF-44DC-8A49-7D2B7D0ECE7B}" sibTransId="{8B1B1045-8C31-4E36-8FF4-454D555BEAAE}"/>
    <dgm:cxn modelId="{56725E8E-D8E2-4AAB-B359-1827A4A6F94C}" type="presOf" srcId="{65AFEFA8-F3DF-4C54-A4A5-C256A4F08BD2}" destId="{979CA41D-40A5-446A-89E8-AD0D9EFDEE00}" srcOrd="0" destOrd="0" presId="urn:microsoft.com/office/officeart/2008/layout/PictureStrips"/>
    <dgm:cxn modelId="{F7107B9F-2B30-47EA-86BE-722DA213DFBE}" type="presOf" srcId="{0CD1E566-D44F-4B6A-8393-4D73899CFDA7}" destId="{B2D96935-19CF-4E52-B73C-3A6E5ADA4070}" srcOrd="0" destOrd="0" presId="urn:microsoft.com/office/officeart/2008/layout/PictureStrips"/>
    <dgm:cxn modelId="{B400F8A2-5AC6-4D20-8E5F-AFC3BE101AF1}" srcId="{1D4559E6-4569-4365-80F7-08D37E933F36}" destId="{3AFFC158-DFF3-48F9-B8D8-F3F8B8EA26AF}" srcOrd="9" destOrd="0" parTransId="{7D8E0DE9-EACD-40CE-9C2B-5AD2F214EE7E}" sibTransId="{39D04403-B20E-4908-BCF2-3101972643D3}"/>
    <dgm:cxn modelId="{4A8FEAA4-0D19-4368-9B68-AD1DF20A82C0}" srcId="{1D4559E6-4569-4365-80F7-08D37E933F36}" destId="{C0641017-E974-44EC-8489-3D929F538684}" srcOrd="7" destOrd="0" parTransId="{BC6C8090-7117-48C9-91B7-4545DA5B1297}" sibTransId="{46DF966B-7C31-4962-9E75-9433FF7CE253}"/>
    <dgm:cxn modelId="{EE503FB4-822A-4CB1-AAED-FF33D352340F}" srcId="{1D4559E6-4569-4365-80F7-08D37E933F36}" destId="{F292C9FA-A842-4AD0-9BAF-4880F8963AB2}" srcOrd="5" destOrd="0" parTransId="{F715D025-ABE7-4A17-8E4D-5611F766A2D2}" sibTransId="{CAC38274-8D3B-4971-8285-814D0BA58A6F}"/>
    <dgm:cxn modelId="{425293C2-4708-4847-B516-F55A7E49E048}" srcId="{1D4559E6-4569-4365-80F7-08D37E933F36}" destId="{FEEDCBC4-832A-4AAC-BC86-B2B72D71C627}" srcOrd="3" destOrd="0" parTransId="{67E91175-40E2-45B4-B60A-43DFE193796F}" sibTransId="{1380A137-CFC6-48E3-8826-B2DA0573F459}"/>
    <dgm:cxn modelId="{B01DFEC4-02FA-4E1A-91CC-E9C13367DE78}" type="presOf" srcId="{F292C9FA-A842-4AD0-9BAF-4880F8963AB2}" destId="{522DD675-D91E-481C-B288-4AC5B8C1E310}" srcOrd="0" destOrd="0" presId="urn:microsoft.com/office/officeart/2008/layout/PictureStrips"/>
    <dgm:cxn modelId="{A8AD64CB-D1CD-4F2B-BC0C-3B800BA261EB}" type="presOf" srcId="{82935287-1656-4777-A6D1-C66D07A2E6C2}" destId="{36556677-E314-4064-920B-865DA0B5B9F8}" srcOrd="0" destOrd="0" presId="urn:microsoft.com/office/officeart/2008/layout/PictureStrips"/>
    <dgm:cxn modelId="{EE5DFDDC-3EB2-4E07-BAC7-716EE764ADE8}" srcId="{1D4559E6-4569-4365-80F7-08D37E933F36}" destId="{82935287-1656-4777-A6D1-C66D07A2E6C2}" srcOrd="6" destOrd="0" parTransId="{63817FB4-D2ED-4562-BD1E-67778BEDF4D0}" sibTransId="{27BAF478-C288-4EFE-B7F0-5C1409BDAA1D}"/>
    <dgm:cxn modelId="{E76D9AE1-2FD4-4A37-92FC-FFF667566298}" type="presOf" srcId="{3AFFC158-DFF3-48F9-B8D8-F3F8B8EA26AF}" destId="{218BCE2C-9AB4-441C-9FF4-8F68CA51119A}" srcOrd="0" destOrd="0" presId="urn:microsoft.com/office/officeart/2008/layout/PictureStrips"/>
    <dgm:cxn modelId="{48C6FEE4-9967-4D27-A6B5-A096439D0B27}" type="presOf" srcId="{28215B00-D4FE-44DD-B6D6-921CB80FF404}" destId="{E73A66FF-6FC6-49DE-B993-8A72D5F96CA7}" srcOrd="0" destOrd="0" presId="urn:microsoft.com/office/officeart/2008/layout/PictureStrips"/>
    <dgm:cxn modelId="{4DF4C2E9-E40F-430C-BA73-2B6B18924185}" srcId="{1D4559E6-4569-4365-80F7-08D37E933F36}" destId="{092C56BB-F666-442C-8C1B-AFDB0B2477A0}" srcOrd="0" destOrd="0" parTransId="{BE02E475-BF2D-42C0-A9FC-7072F1148155}" sibTransId="{49119106-0AD6-41CF-AC70-2406F95E3ADC}"/>
    <dgm:cxn modelId="{00D0A8F3-245F-44FE-8A13-2E8C0E7EDC85}" srcId="{1D4559E6-4569-4365-80F7-08D37E933F36}" destId="{DF218E95-9C09-46DC-AFE2-05E6A5FD3927}" srcOrd="4" destOrd="0" parTransId="{3D7457AA-1ACE-46FC-AC14-E672AA069E21}" sibTransId="{4DF77850-D163-4BF5-BB86-FCC8AD946646}"/>
    <dgm:cxn modelId="{A26AE0FE-BB56-4929-8823-CED2E71C8706}" srcId="{1D4559E6-4569-4365-80F7-08D37E933F36}" destId="{0CD1E566-D44F-4B6A-8393-4D73899CFDA7}" srcOrd="1" destOrd="0" parTransId="{CB71A45F-61B0-492E-98A1-C85FCF3E914C}" sibTransId="{A7B39B9D-7B47-4AA5-A136-B72C2842B3F0}"/>
    <dgm:cxn modelId="{A4FE0188-AA28-4A62-B5E2-8AC793E55E9F}" type="presParOf" srcId="{D191D742-E6FE-416A-9F64-F8E59EE50CDA}" destId="{F6E66491-3F64-4375-83CC-52329D013F5A}" srcOrd="0" destOrd="0" presId="urn:microsoft.com/office/officeart/2008/layout/PictureStrips"/>
    <dgm:cxn modelId="{C5541B47-88B8-4987-BCDD-44BDF2CD3C9D}" type="presParOf" srcId="{F6E66491-3F64-4375-83CC-52329D013F5A}" destId="{BD022E0E-5F58-4D9C-8544-CA457D69C4B9}" srcOrd="0" destOrd="0" presId="urn:microsoft.com/office/officeart/2008/layout/PictureStrips"/>
    <dgm:cxn modelId="{F57819F4-B3C5-402D-BBE6-D1830324892F}" type="presParOf" srcId="{F6E66491-3F64-4375-83CC-52329D013F5A}" destId="{A50FF898-9045-4DDF-A629-D05D651EDB83}" srcOrd="1" destOrd="0" presId="urn:microsoft.com/office/officeart/2008/layout/PictureStrips"/>
    <dgm:cxn modelId="{F97C8164-7F78-4888-A705-FC94A180DF6E}" type="presParOf" srcId="{D191D742-E6FE-416A-9F64-F8E59EE50CDA}" destId="{055AA206-11CE-4509-8471-035A95194D00}" srcOrd="1" destOrd="0" presId="urn:microsoft.com/office/officeart/2008/layout/PictureStrips"/>
    <dgm:cxn modelId="{888C797E-9F92-4880-AC08-CE40C9BD62DE}" type="presParOf" srcId="{D191D742-E6FE-416A-9F64-F8E59EE50CDA}" destId="{C70316AA-0761-46AC-B27E-A40CF5B3D091}" srcOrd="2" destOrd="0" presId="urn:microsoft.com/office/officeart/2008/layout/PictureStrips"/>
    <dgm:cxn modelId="{A63C0ABF-6EE3-4DAE-9BD8-A253FEF19F0E}" type="presParOf" srcId="{C70316AA-0761-46AC-B27E-A40CF5B3D091}" destId="{B2D96935-19CF-4E52-B73C-3A6E5ADA4070}" srcOrd="0" destOrd="0" presId="urn:microsoft.com/office/officeart/2008/layout/PictureStrips"/>
    <dgm:cxn modelId="{9FCEDC8C-A91F-4E22-BA7E-324CE35DCF51}" type="presParOf" srcId="{C70316AA-0761-46AC-B27E-A40CF5B3D091}" destId="{778E80CC-75D2-4478-83D9-E20572A6B80E}" srcOrd="1" destOrd="0" presId="urn:microsoft.com/office/officeart/2008/layout/PictureStrips"/>
    <dgm:cxn modelId="{FDE27510-B93C-4F2F-AD4C-0A85C6133279}" type="presParOf" srcId="{D191D742-E6FE-416A-9F64-F8E59EE50CDA}" destId="{EC3B22A8-F6D7-4A78-9FA2-FDCF4F5554D5}" srcOrd="3" destOrd="0" presId="urn:microsoft.com/office/officeart/2008/layout/PictureStrips"/>
    <dgm:cxn modelId="{E575B680-99F8-4AEA-A7DA-2C40910EE352}" type="presParOf" srcId="{D191D742-E6FE-416A-9F64-F8E59EE50CDA}" destId="{8F32858E-F9C8-47C8-B32F-18B6DCE3E61F}" srcOrd="4" destOrd="0" presId="urn:microsoft.com/office/officeart/2008/layout/PictureStrips"/>
    <dgm:cxn modelId="{CA4842C8-6464-4904-88D7-56E672AE7B9D}" type="presParOf" srcId="{8F32858E-F9C8-47C8-B32F-18B6DCE3E61F}" destId="{979CA41D-40A5-446A-89E8-AD0D9EFDEE00}" srcOrd="0" destOrd="0" presId="urn:microsoft.com/office/officeart/2008/layout/PictureStrips"/>
    <dgm:cxn modelId="{4199E306-9FA8-4FDB-ACD5-D69B5CBB234E}" type="presParOf" srcId="{8F32858E-F9C8-47C8-B32F-18B6DCE3E61F}" destId="{62995D96-C493-431C-A9DC-ECD608152E61}" srcOrd="1" destOrd="0" presId="urn:microsoft.com/office/officeart/2008/layout/PictureStrips"/>
    <dgm:cxn modelId="{664C7209-9F40-4394-967A-0224917F867D}" type="presParOf" srcId="{D191D742-E6FE-416A-9F64-F8E59EE50CDA}" destId="{6CBE3860-D2D4-4E13-83C3-DB89D47404D0}" srcOrd="5" destOrd="0" presId="urn:microsoft.com/office/officeart/2008/layout/PictureStrips"/>
    <dgm:cxn modelId="{39AEF49F-4660-4ED7-BED8-84B2C17765DB}" type="presParOf" srcId="{D191D742-E6FE-416A-9F64-F8E59EE50CDA}" destId="{1E49A1F8-0D0F-45BE-8F4F-364D90D1AA33}" srcOrd="6" destOrd="0" presId="urn:microsoft.com/office/officeart/2008/layout/PictureStrips"/>
    <dgm:cxn modelId="{C41E6F13-8262-404A-8B26-3BCE6BF2B731}" type="presParOf" srcId="{1E49A1F8-0D0F-45BE-8F4F-364D90D1AA33}" destId="{B8B392D3-D3DA-43C8-A026-A5D52F056192}" srcOrd="0" destOrd="0" presId="urn:microsoft.com/office/officeart/2008/layout/PictureStrips"/>
    <dgm:cxn modelId="{9A2FD5EB-DADA-454C-9B42-A33FE1553748}" type="presParOf" srcId="{1E49A1F8-0D0F-45BE-8F4F-364D90D1AA33}" destId="{87A9A275-69A0-406D-82CE-BAE4B2CD3EBB}" srcOrd="1" destOrd="0" presId="urn:microsoft.com/office/officeart/2008/layout/PictureStrips"/>
    <dgm:cxn modelId="{1607394E-1AFA-4B5F-AB02-9E1946CF3C53}" type="presParOf" srcId="{D191D742-E6FE-416A-9F64-F8E59EE50CDA}" destId="{25C19C0A-9A8C-4C12-9859-E19E0557116F}" srcOrd="7" destOrd="0" presId="urn:microsoft.com/office/officeart/2008/layout/PictureStrips"/>
    <dgm:cxn modelId="{FEA76990-9CB5-4F45-9859-C14C7CB73EB9}" type="presParOf" srcId="{D191D742-E6FE-416A-9F64-F8E59EE50CDA}" destId="{2D0B3BBA-8068-422B-9DCD-D96176D8893F}" srcOrd="8" destOrd="0" presId="urn:microsoft.com/office/officeart/2008/layout/PictureStrips"/>
    <dgm:cxn modelId="{9C69F41F-6125-4EB1-99C2-F27CAB4B982E}" type="presParOf" srcId="{2D0B3BBA-8068-422B-9DCD-D96176D8893F}" destId="{8039BF20-7EB0-4000-9E6A-27B31CD1968A}" srcOrd="0" destOrd="0" presId="urn:microsoft.com/office/officeart/2008/layout/PictureStrips"/>
    <dgm:cxn modelId="{A0CC8652-A986-44F4-B808-6881AADA77C4}" type="presParOf" srcId="{2D0B3BBA-8068-422B-9DCD-D96176D8893F}" destId="{52A9B246-3429-41BB-997B-EFC7AA96F03D}" srcOrd="1" destOrd="0" presId="urn:microsoft.com/office/officeart/2008/layout/PictureStrips"/>
    <dgm:cxn modelId="{648C5D26-3EB3-4050-A2F7-5ECEBA947A35}" type="presParOf" srcId="{D191D742-E6FE-416A-9F64-F8E59EE50CDA}" destId="{A826FF02-AB32-4638-BCB5-2D7CA29E782A}" srcOrd="9" destOrd="0" presId="urn:microsoft.com/office/officeart/2008/layout/PictureStrips"/>
    <dgm:cxn modelId="{A1F91DB5-EC95-4DD4-B4A8-42E623902236}" type="presParOf" srcId="{D191D742-E6FE-416A-9F64-F8E59EE50CDA}" destId="{4CC4F7F4-1C86-4971-AF32-AEAA1D92B7FC}" srcOrd="10" destOrd="0" presId="urn:microsoft.com/office/officeart/2008/layout/PictureStrips"/>
    <dgm:cxn modelId="{035237DC-C9DC-4061-A2FF-0185560FEFAD}" type="presParOf" srcId="{4CC4F7F4-1C86-4971-AF32-AEAA1D92B7FC}" destId="{522DD675-D91E-481C-B288-4AC5B8C1E310}" srcOrd="0" destOrd="0" presId="urn:microsoft.com/office/officeart/2008/layout/PictureStrips"/>
    <dgm:cxn modelId="{03C19859-8436-4B66-8DE4-9C963F116F4D}" type="presParOf" srcId="{4CC4F7F4-1C86-4971-AF32-AEAA1D92B7FC}" destId="{B5C0A338-2040-4FBB-BCCF-8FB890D26998}" srcOrd="1" destOrd="0" presId="urn:microsoft.com/office/officeart/2008/layout/PictureStrips"/>
    <dgm:cxn modelId="{91F0F4BA-613C-4044-926A-9BDD6BECF80B}" type="presParOf" srcId="{D191D742-E6FE-416A-9F64-F8E59EE50CDA}" destId="{0E21A879-FBD0-4910-BC5A-B1945A610AF7}" srcOrd="11" destOrd="0" presId="urn:microsoft.com/office/officeart/2008/layout/PictureStrips"/>
    <dgm:cxn modelId="{84B03509-1FD1-423A-8AAD-8EC2F21B4372}" type="presParOf" srcId="{D191D742-E6FE-416A-9F64-F8E59EE50CDA}" destId="{AA8CB47E-7F94-4C2C-8CE4-E79CED3212F5}" srcOrd="12" destOrd="0" presId="urn:microsoft.com/office/officeart/2008/layout/PictureStrips"/>
    <dgm:cxn modelId="{1065CC41-B462-4E02-85DE-A03F51F1FF78}" type="presParOf" srcId="{AA8CB47E-7F94-4C2C-8CE4-E79CED3212F5}" destId="{36556677-E314-4064-920B-865DA0B5B9F8}" srcOrd="0" destOrd="0" presId="urn:microsoft.com/office/officeart/2008/layout/PictureStrips"/>
    <dgm:cxn modelId="{BA0808C4-08C0-4C3D-AB28-5242B4E93A8A}" type="presParOf" srcId="{AA8CB47E-7F94-4C2C-8CE4-E79CED3212F5}" destId="{15F83455-4AD1-44A9-AAAE-A3439C85BE75}" srcOrd="1" destOrd="0" presId="urn:microsoft.com/office/officeart/2008/layout/PictureStrips"/>
    <dgm:cxn modelId="{57AA95D2-492E-4EBE-A79C-F1D04D1CB7B7}" type="presParOf" srcId="{D191D742-E6FE-416A-9F64-F8E59EE50CDA}" destId="{2F33F6C4-24CB-4D8D-92F2-39BC25653873}" srcOrd="13" destOrd="0" presId="urn:microsoft.com/office/officeart/2008/layout/PictureStrips"/>
    <dgm:cxn modelId="{0A13FCD1-D371-4017-B1AC-4C8F4E61C4DB}" type="presParOf" srcId="{D191D742-E6FE-416A-9F64-F8E59EE50CDA}" destId="{B23B0E73-D5A2-4078-89E6-BEC6AAF8A3C0}" srcOrd="14" destOrd="0" presId="urn:microsoft.com/office/officeart/2008/layout/PictureStrips"/>
    <dgm:cxn modelId="{2223AE49-567A-454E-A749-85EAB0AF078F}" type="presParOf" srcId="{B23B0E73-D5A2-4078-89E6-BEC6AAF8A3C0}" destId="{D64094B7-47E1-4098-91C0-9B409B19E6BD}" srcOrd="0" destOrd="0" presId="urn:microsoft.com/office/officeart/2008/layout/PictureStrips"/>
    <dgm:cxn modelId="{ADE7E403-3DD2-4822-9B5B-BF5994C392F9}" type="presParOf" srcId="{B23B0E73-D5A2-4078-89E6-BEC6AAF8A3C0}" destId="{17C1A11C-DC36-4F8E-AC50-A96709E43D94}" srcOrd="1" destOrd="0" presId="urn:microsoft.com/office/officeart/2008/layout/PictureStrips"/>
    <dgm:cxn modelId="{5F4641E8-CF1E-4547-807A-8206DCFB7D8B}" type="presParOf" srcId="{D191D742-E6FE-416A-9F64-F8E59EE50CDA}" destId="{F3648697-769E-42E7-9018-A96563D6769E}" srcOrd="15" destOrd="0" presId="urn:microsoft.com/office/officeart/2008/layout/PictureStrips"/>
    <dgm:cxn modelId="{B58E3B6A-6846-4E3B-BD3D-32FD72A66F31}" type="presParOf" srcId="{D191D742-E6FE-416A-9F64-F8E59EE50CDA}" destId="{F6E44AC0-13A4-4248-AB7E-E1FD8741FA39}" srcOrd="16" destOrd="0" presId="urn:microsoft.com/office/officeart/2008/layout/PictureStrips"/>
    <dgm:cxn modelId="{4ECFA45B-563B-4D34-91C2-85D5437A7973}" type="presParOf" srcId="{F6E44AC0-13A4-4248-AB7E-E1FD8741FA39}" destId="{E73A66FF-6FC6-49DE-B993-8A72D5F96CA7}" srcOrd="0" destOrd="0" presId="urn:microsoft.com/office/officeart/2008/layout/PictureStrips"/>
    <dgm:cxn modelId="{6A1462F3-E517-41B1-8C8C-6807BCE07C7F}" type="presParOf" srcId="{F6E44AC0-13A4-4248-AB7E-E1FD8741FA39}" destId="{FCE98049-8DC2-4E8B-8F53-92AC4865B646}" srcOrd="1" destOrd="0" presId="urn:microsoft.com/office/officeart/2008/layout/PictureStrips"/>
    <dgm:cxn modelId="{631C99E0-EB75-4EBD-B2D7-FF65605CD51D}" type="presParOf" srcId="{D191D742-E6FE-416A-9F64-F8E59EE50CDA}" destId="{D347E433-965C-48FC-9650-1B03C7DF7603}" srcOrd="17" destOrd="0" presId="urn:microsoft.com/office/officeart/2008/layout/PictureStrips"/>
    <dgm:cxn modelId="{5B9B997B-9FA2-478D-9436-81FEC7039110}" type="presParOf" srcId="{D191D742-E6FE-416A-9F64-F8E59EE50CDA}" destId="{DAA154ED-54D8-40D4-89BF-25DEF1A143E1}" srcOrd="18" destOrd="0" presId="urn:microsoft.com/office/officeart/2008/layout/PictureStrips"/>
    <dgm:cxn modelId="{D78B9DAA-1BFF-4F18-840D-AA2DD846DFEA}" type="presParOf" srcId="{DAA154ED-54D8-40D4-89BF-25DEF1A143E1}" destId="{218BCE2C-9AB4-441C-9FF4-8F68CA51119A}" srcOrd="0" destOrd="0" presId="urn:microsoft.com/office/officeart/2008/layout/PictureStrips"/>
    <dgm:cxn modelId="{E10E21B1-11B4-4DB6-A2E4-088D459BEE7A}" type="presParOf" srcId="{DAA154ED-54D8-40D4-89BF-25DEF1A143E1}" destId="{70A297FE-DEEA-4DA3-A8E8-BEDEBBB83E0F}" srcOrd="1" destOrd="0" presId="urn:microsoft.com/office/officeart/2008/layout/PictureStrips"/>
    <dgm:cxn modelId="{0D08E243-91CF-4C89-8A73-B5EA8344F1A8}" type="presParOf" srcId="{D191D742-E6FE-416A-9F64-F8E59EE50CDA}" destId="{D8B55AF8-ACA3-44B1-88A5-E8667E49E01E}" srcOrd="19" destOrd="0" presId="urn:microsoft.com/office/officeart/2008/layout/PictureStrips"/>
    <dgm:cxn modelId="{F88D52F7-FEDC-4B1F-B8F1-534773AB9BBF}" type="presParOf" srcId="{D191D742-E6FE-416A-9F64-F8E59EE50CDA}" destId="{BCDC2677-C175-4A28-BB4F-27A44B530959}" srcOrd="20" destOrd="0" presId="urn:microsoft.com/office/officeart/2008/layout/PictureStrips"/>
    <dgm:cxn modelId="{40EEC27A-6388-4E96-ACC1-BDC3B23AAB48}" type="presParOf" srcId="{BCDC2677-C175-4A28-BB4F-27A44B530959}" destId="{685B6029-463D-4FEC-BF74-E4A8D5A3C2D6}" srcOrd="0" destOrd="0" presId="urn:microsoft.com/office/officeart/2008/layout/PictureStrips"/>
    <dgm:cxn modelId="{3788498B-5A6D-4089-A581-8559410E6F69}" type="presParOf" srcId="{BCDC2677-C175-4A28-BB4F-27A44B530959}" destId="{4923BB51-AE0B-4D22-BDE3-7A1FB0DB92B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0732EC-8C42-4676-9E19-2E9241C7A80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E9FFF665-AE8A-45B3-9CA2-7C9CC1CAE7D3}">
      <dgm:prSet phldrT="[Text]" custT="1"/>
      <dgm:spPr>
        <a:ln>
          <a:noFill/>
        </a:ln>
      </dgm:spPr>
      <dgm:t>
        <a:bodyPr/>
        <a:lstStyle/>
        <a:p>
          <a:r>
            <a:rPr lang="en-US" sz="2000" b="1" i="1" u="none" dirty="0"/>
            <a:t>“India has been a key growth engine for the world, contributing 16% to the global growth in 2023.”</a:t>
          </a:r>
        </a:p>
        <a:p>
          <a:r>
            <a:rPr lang="en-US" sz="2000" b="0" i="0" u="none" dirty="0"/>
            <a:t>World Economic Forum</a:t>
          </a:r>
          <a:endParaRPr lang="en-IN" sz="2000" b="0" u="sng" dirty="0"/>
        </a:p>
      </dgm:t>
    </dgm:pt>
    <dgm:pt modelId="{E489A4A7-52A4-4500-85A2-C69C67B4659B}" type="parTrans" cxnId="{9D9C0899-52F0-413D-95BA-29A676E9B9E3}">
      <dgm:prSet/>
      <dgm:spPr/>
      <dgm:t>
        <a:bodyPr/>
        <a:lstStyle/>
        <a:p>
          <a:endParaRPr lang="en-IN" sz="2000"/>
        </a:p>
      </dgm:t>
    </dgm:pt>
    <dgm:pt modelId="{AA092AF7-1129-4E83-8AD5-C46C332DD42E}" type="sibTrans" cxnId="{9D9C0899-52F0-413D-95BA-29A676E9B9E3}">
      <dgm:prSet/>
      <dgm:spPr/>
      <dgm:t>
        <a:bodyPr/>
        <a:lstStyle/>
        <a:p>
          <a:endParaRPr lang="en-IN" sz="2000"/>
        </a:p>
      </dgm:t>
    </dgm:pt>
    <dgm:pt modelId="{3688B1E0-F130-4F9B-82B5-5A7520B7B606}">
      <dgm:prSet phldrT="[Text]" custT="1"/>
      <dgm:spPr>
        <a:ln>
          <a:noFill/>
        </a:ln>
      </dgm:spPr>
      <dgm:t>
        <a:bodyPr/>
        <a:lstStyle/>
        <a:p>
          <a:r>
            <a:rPr lang="en-US" sz="2000" b="1" i="1" dirty="0"/>
            <a:t>“India will emerge as the world’s third-largest economy by 2027, surpassing Japan and Germany, with GDP exceeding US$5 trillion.” </a:t>
          </a:r>
        </a:p>
        <a:p>
          <a:r>
            <a:rPr lang="en-US" sz="2000" b="0" i="0" dirty="0"/>
            <a:t>International Monetary Fund (IMF)</a:t>
          </a:r>
          <a:endParaRPr lang="en-IN" sz="2000" b="0" dirty="0"/>
        </a:p>
      </dgm:t>
    </dgm:pt>
    <dgm:pt modelId="{5366815F-C749-4DA1-B82E-973442D8F527}" type="parTrans" cxnId="{A7245DB4-94AF-4B1E-BE71-2174389F0B89}">
      <dgm:prSet/>
      <dgm:spPr/>
      <dgm:t>
        <a:bodyPr/>
        <a:lstStyle/>
        <a:p>
          <a:endParaRPr lang="en-IN" sz="2000"/>
        </a:p>
      </dgm:t>
    </dgm:pt>
    <dgm:pt modelId="{A3B6F8F0-4682-43B6-85D0-E8831284C5BA}" type="sibTrans" cxnId="{A7245DB4-94AF-4B1E-BE71-2174389F0B89}">
      <dgm:prSet/>
      <dgm:spPr/>
      <dgm:t>
        <a:bodyPr/>
        <a:lstStyle/>
        <a:p>
          <a:endParaRPr lang="en-IN" sz="2000"/>
        </a:p>
      </dgm:t>
    </dgm:pt>
    <dgm:pt modelId="{0926386D-5A77-4B2E-B8C4-0841349B2C51}">
      <dgm:prSet phldrT="[Text]" custT="1"/>
      <dgm:spPr>
        <a:ln>
          <a:noFill/>
        </a:ln>
      </dgm:spPr>
      <dgm:t>
        <a:bodyPr/>
        <a:lstStyle/>
        <a:p>
          <a:r>
            <a:rPr lang="en-US" sz="2000" b="1" i="1" dirty="0"/>
            <a:t>“India’s Growth to Remain Resilient Despite Global Challenges.”</a:t>
          </a:r>
        </a:p>
        <a:p>
          <a:r>
            <a:rPr lang="en-IN" sz="2000" b="0" i="0" dirty="0"/>
            <a:t>World Bank</a:t>
          </a:r>
          <a:endParaRPr lang="en-IN" sz="2000" b="1" i="1" dirty="0"/>
        </a:p>
      </dgm:t>
    </dgm:pt>
    <dgm:pt modelId="{E6C07C7B-9C9B-4BA9-B07F-CEE6F09FDCAE}" type="parTrans" cxnId="{788D421B-8DE1-49AD-9943-1CFA9A591321}">
      <dgm:prSet/>
      <dgm:spPr/>
      <dgm:t>
        <a:bodyPr/>
        <a:lstStyle/>
        <a:p>
          <a:endParaRPr lang="en-IN" sz="2000"/>
        </a:p>
      </dgm:t>
    </dgm:pt>
    <dgm:pt modelId="{B8CA6D0D-33DF-473A-A431-DBFBAE947D4F}" type="sibTrans" cxnId="{788D421B-8DE1-49AD-9943-1CFA9A591321}">
      <dgm:prSet/>
      <dgm:spPr/>
      <dgm:t>
        <a:bodyPr/>
        <a:lstStyle/>
        <a:p>
          <a:endParaRPr lang="en-IN" sz="2000"/>
        </a:p>
      </dgm:t>
    </dgm:pt>
    <dgm:pt modelId="{06751BF6-25A3-4CA7-90E1-175B6A0F5291}">
      <dgm:prSet phldrT="[Text]" custT="1"/>
      <dgm:spPr>
        <a:ln>
          <a:noFill/>
        </a:ln>
      </dgm:spPr>
      <dgm:t>
        <a:bodyPr/>
        <a:lstStyle/>
        <a:p>
          <a:r>
            <a:rPr lang="en-US" sz="2000" b="1" i="1" dirty="0"/>
            <a:t>“India will emerge as the largest economic superpower by the end of the century.” </a:t>
          </a:r>
        </a:p>
        <a:p>
          <a:r>
            <a:rPr lang="en-US" sz="2000" b="0" i="0" dirty="0"/>
            <a:t>Centre for Economics and Business Research (CEBR)</a:t>
          </a:r>
          <a:endParaRPr lang="en-IN" sz="2000" b="0" dirty="0"/>
        </a:p>
      </dgm:t>
    </dgm:pt>
    <dgm:pt modelId="{B0A8E35E-3C8E-4457-B5FA-D560F7083A1B}" type="parTrans" cxnId="{82BEB2B6-5CE4-4A89-8FC1-061274EB55F3}">
      <dgm:prSet/>
      <dgm:spPr/>
      <dgm:t>
        <a:bodyPr/>
        <a:lstStyle/>
        <a:p>
          <a:endParaRPr lang="en-IN" sz="2000"/>
        </a:p>
      </dgm:t>
    </dgm:pt>
    <dgm:pt modelId="{4E3F54F7-7809-4DA7-836C-510A3FDB2BC9}" type="sibTrans" cxnId="{82BEB2B6-5CE4-4A89-8FC1-061274EB55F3}">
      <dgm:prSet/>
      <dgm:spPr/>
      <dgm:t>
        <a:bodyPr/>
        <a:lstStyle/>
        <a:p>
          <a:endParaRPr lang="en-IN" sz="2000"/>
        </a:p>
      </dgm:t>
    </dgm:pt>
    <dgm:pt modelId="{61E39A3D-0338-4307-9E2F-B058A0595143}">
      <dgm:prSet phldrT="[Text]" custT="1"/>
      <dgm:spPr>
        <a:ln>
          <a:noFill/>
        </a:ln>
      </dgm:spPr>
      <dgm:t>
        <a:bodyPr/>
        <a:lstStyle/>
        <a:p>
          <a:r>
            <a:rPr lang="en-US" sz="2000" b="1" i="1" dirty="0"/>
            <a:t>“India will likely account for 18 per cent of world growth by 2028.”</a:t>
          </a:r>
        </a:p>
        <a:p>
          <a:r>
            <a:rPr lang="en-US" sz="2000" b="0" i="0" dirty="0"/>
            <a:t>International Monetary Fund (IMF)</a:t>
          </a:r>
          <a:endParaRPr lang="en-IN" sz="2000" b="0" dirty="0"/>
        </a:p>
      </dgm:t>
    </dgm:pt>
    <dgm:pt modelId="{F49736E4-76F9-42AA-83E2-4A844537AD5E}" type="parTrans" cxnId="{1C5EFDA6-5EF7-4C6E-A7E2-C6AB258F991F}">
      <dgm:prSet/>
      <dgm:spPr/>
      <dgm:t>
        <a:bodyPr/>
        <a:lstStyle/>
        <a:p>
          <a:endParaRPr lang="en-IN" sz="2000"/>
        </a:p>
      </dgm:t>
    </dgm:pt>
    <dgm:pt modelId="{38F449B1-EC18-4574-851D-E01D23BCEA1F}" type="sibTrans" cxnId="{1C5EFDA6-5EF7-4C6E-A7E2-C6AB258F991F}">
      <dgm:prSet/>
      <dgm:spPr/>
      <dgm:t>
        <a:bodyPr/>
        <a:lstStyle/>
        <a:p>
          <a:endParaRPr lang="en-IN" sz="2000"/>
        </a:p>
      </dgm:t>
    </dgm:pt>
    <dgm:pt modelId="{773EDCB4-DFB7-4E4F-A940-D6D233789FD2}" type="pres">
      <dgm:prSet presAssocID="{7A0732EC-8C42-4676-9E19-2E9241C7A80C}" presName="diagram" presStyleCnt="0">
        <dgm:presLayoutVars>
          <dgm:dir/>
          <dgm:resizeHandles val="exact"/>
        </dgm:presLayoutVars>
      </dgm:prSet>
      <dgm:spPr/>
    </dgm:pt>
    <dgm:pt modelId="{E3FCCCD3-0986-4474-A6A8-250B79C7F6DD}" type="pres">
      <dgm:prSet presAssocID="{E9FFF665-AE8A-45B3-9CA2-7C9CC1CAE7D3}" presName="node" presStyleLbl="node1" presStyleIdx="0" presStyleCnt="5" custScaleX="2000000" custScaleY="1325671" custLinFactY="-200000" custLinFactNeighborY="-270821">
        <dgm:presLayoutVars>
          <dgm:bulletEnabled val="1"/>
        </dgm:presLayoutVars>
      </dgm:prSet>
      <dgm:spPr/>
    </dgm:pt>
    <dgm:pt modelId="{ADF27A5D-1DC2-4264-AA76-4EE25DAEA491}" type="pres">
      <dgm:prSet presAssocID="{AA092AF7-1129-4E83-8AD5-C46C332DD42E}" presName="sibTrans" presStyleCnt="0"/>
      <dgm:spPr/>
    </dgm:pt>
    <dgm:pt modelId="{9C552517-D6AD-4DD3-A380-7C52C71A00CB}" type="pres">
      <dgm:prSet presAssocID="{3688B1E0-F130-4F9B-82B5-5A7520B7B606}" presName="node" presStyleLbl="node1" presStyleIdx="1" presStyleCnt="5" custScaleX="2000000" custScaleY="1325671" custLinFactY="-100000" custLinFactNeighborY="-142716">
        <dgm:presLayoutVars>
          <dgm:bulletEnabled val="1"/>
        </dgm:presLayoutVars>
      </dgm:prSet>
      <dgm:spPr/>
    </dgm:pt>
    <dgm:pt modelId="{3E99F0E2-1981-4ECE-AE2F-AE434DF46130}" type="pres">
      <dgm:prSet presAssocID="{A3B6F8F0-4682-43B6-85D0-E8831284C5BA}" presName="sibTrans" presStyleCnt="0"/>
      <dgm:spPr/>
    </dgm:pt>
    <dgm:pt modelId="{E49713B5-C82C-4C28-B4A3-4ACE63EC3F43}" type="pres">
      <dgm:prSet presAssocID="{0926386D-5A77-4B2E-B8C4-0841349B2C51}" presName="node" presStyleLbl="node1" presStyleIdx="2" presStyleCnt="5" custScaleX="2000000" custScaleY="789691" custLinFactNeighborY="-87747">
        <dgm:presLayoutVars>
          <dgm:bulletEnabled val="1"/>
        </dgm:presLayoutVars>
      </dgm:prSet>
      <dgm:spPr/>
    </dgm:pt>
    <dgm:pt modelId="{3EAB0551-DBBE-462C-97CF-1E77B3B96DD1}" type="pres">
      <dgm:prSet presAssocID="{B8CA6D0D-33DF-473A-A431-DBFBAE947D4F}" presName="sibTrans" presStyleCnt="0"/>
      <dgm:spPr/>
    </dgm:pt>
    <dgm:pt modelId="{06C15E70-22CB-46D5-827B-7500FE2891F7}" type="pres">
      <dgm:prSet presAssocID="{06751BF6-25A3-4CA7-90E1-175B6A0F5291}" presName="node" presStyleLbl="node1" presStyleIdx="3" presStyleCnt="5" custScaleX="2000000" custScaleY="789691">
        <dgm:presLayoutVars>
          <dgm:bulletEnabled val="1"/>
        </dgm:presLayoutVars>
      </dgm:prSet>
      <dgm:spPr/>
    </dgm:pt>
    <dgm:pt modelId="{E9FE6882-7A16-4465-8B42-2535AAD55259}" type="pres">
      <dgm:prSet presAssocID="{4E3F54F7-7809-4DA7-836C-510A3FDB2BC9}" presName="sibTrans" presStyleCnt="0"/>
      <dgm:spPr/>
    </dgm:pt>
    <dgm:pt modelId="{1A207460-E2CB-44C9-BA39-197A9375ECF5}" type="pres">
      <dgm:prSet presAssocID="{61E39A3D-0338-4307-9E2F-B058A0595143}" presName="node" presStyleLbl="node1" presStyleIdx="4" presStyleCnt="5" custScaleX="2000000" custScaleY="789691" custLinFactY="162372" custLinFactNeighborX="23931" custLinFactNeighborY="200000">
        <dgm:presLayoutVars>
          <dgm:bulletEnabled val="1"/>
        </dgm:presLayoutVars>
      </dgm:prSet>
      <dgm:spPr/>
    </dgm:pt>
  </dgm:ptLst>
  <dgm:cxnLst>
    <dgm:cxn modelId="{2E7E5815-308D-434D-9F93-46B955780772}" type="presOf" srcId="{61E39A3D-0338-4307-9E2F-B058A0595143}" destId="{1A207460-E2CB-44C9-BA39-197A9375ECF5}" srcOrd="0" destOrd="0" presId="urn:microsoft.com/office/officeart/2005/8/layout/default"/>
    <dgm:cxn modelId="{788D421B-8DE1-49AD-9943-1CFA9A591321}" srcId="{7A0732EC-8C42-4676-9E19-2E9241C7A80C}" destId="{0926386D-5A77-4B2E-B8C4-0841349B2C51}" srcOrd="2" destOrd="0" parTransId="{E6C07C7B-9C9B-4BA9-B07F-CEE6F09FDCAE}" sibTransId="{B8CA6D0D-33DF-473A-A431-DBFBAE947D4F}"/>
    <dgm:cxn modelId="{E2CFBF1C-7844-4475-84AD-D934683CF664}" type="presOf" srcId="{E9FFF665-AE8A-45B3-9CA2-7C9CC1CAE7D3}" destId="{E3FCCCD3-0986-4474-A6A8-250B79C7F6DD}" srcOrd="0" destOrd="0" presId="urn:microsoft.com/office/officeart/2005/8/layout/default"/>
    <dgm:cxn modelId="{FE51EB58-035F-40CC-9FAB-DD74568F75C1}" type="presOf" srcId="{7A0732EC-8C42-4676-9E19-2E9241C7A80C}" destId="{773EDCB4-DFB7-4E4F-A940-D6D233789FD2}" srcOrd="0" destOrd="0" presId="urn:microsoft.com/office/officeart/2005/8/layout/default"/>
    <dgm:cxn modelId="{20483896-8678-4133-A3C4-9F1C61ACD727}" type="presOf" srcId="{0926386D-5A77-4B2E-B8C4-0841349B2C51}" destId="{E49713B5-C82C-4C28-B4A3-4ACE63EC3F43}" srcOrd="0" destOrd="0" presId="urn:microsoft.com/office/officeart/2005/8/layout/default"/>
    <dgm:cxn modelId="{9D9C0899-52F0-413D-95BA-29A676E9B9E3}" srcId="{7A0732EC-8C42-4676-9E19-2E9241C7A80C}" destId="{E9FFF665-AE8A-45B3-9CA2-7C9CC1CAE7D3}" srcOrd="0" destOrd="0" parTransId="{E489A4A7-52A4-4500-85A2-C69C67B4659B}" sibTransId="{AA092AF7-1129-4E83-8AD5-C46C332DD42E}"/>
    <dgm:cxn modelId="{1C5EFDA6-5EF7-4C6E-A7E2-C6AB258F991F}" srcId="{7A0732EC-8C42-4676-9E19-2E9241C7A80C}" destId="{61E39A3D-0338-4307-9E2F-B058A0595143}" srcOrd="4" destOrd="0" parTransId="{F49736E4-76F9-42AA-83E2-4A844537AD5E}" sibTransId="{38F449B1-EC18-4574-851D-E01D23BCEA1F}"/>
    <dgm:cxn modelId="{A7245DB4-94AF-4B1E-BE71-2174389F0B89}" srcId="{7A0732EC-8C42-4676-9E19-2E9241C7A80C}" destId="{3688B1E0-F130-4F9B-82B5-5A7520B7B606}" srcOrd="1" destOrd="0" parTransId="{5366815F-C749-4DA1-B82E-973442D8F527}" sibTransId="{A3B6F8F0-4682-43B6-85D0-E8831284C5BA}"/>
    <dgm:cxn modelId="{941F7DB4-CA57-4F48-94BF-E0BAA97ED05D}" type="presOf" srcId="{06751BF6-25A3-4CA7-90E1-175B6A0F5291}" destId="{06C15E70-22CB-46D5-827B-7500FE2891F7}" srcOrd="0" destOrd="0" presId="urn:microsoft.com/office/officeart/2005/8/layout/default"/>
    <dgm:cxn modelId="{82BEB2B6-5CE4-4A89-8FC1-061274EB55F3}" srcId="{7A0732EC-8C42-4676-9E19-2E9241C7A80C}" destId="{06751BF6-25A3-4CA7-90E1-175B6A0F5291}" srcOrd="3" destOrd="0" parTransId="{B0A8E35E-3C8E-4457-B5FA-D560F7083A1B}" sibTransId="{4E3F54F7-7809-4DA7-836C-510A3FDB2BC9}"/>
    <dgm:cxn modelId="{338D2CB9-9176-42C3-958F-C779F40BFB1F}" type="presOf" srcId="{3688B1E0-F130-4F9B-82B5-5A7520B7B606}" destId="{9C552517-D6AD-4DD3-A380-7C52C71A00CB}" srcOrd="0" destOrd="0" presId="urn:microsoft.com/office/officeart/2005/8/layout/default"/>
    <dgm:cxn modelId="{22229454-9470-4BA4-BE17-674E600AAAF0}" type="presParOf" srcId="{773EDCB4-DFB7-4E4F-A940-D6D233789FD2}" destId="{E3FCCCD3-0986-4474-A6A8-250B79C7F6DD}" srcOrd="0" destOrd="0" presId="urn:microsoft.com/office/officeart/2005/8/layout/default"/>
    <dgm:cxn modelId="{9221E0E1-886C-424D-B8D5-6B8B06AFAD93}" type="presParOf" srcId="{773EDCB4-DFB7-4E4F-A940-D6D233789FD2}" destId="{ADF27A5D-1DC2-4264-AA76-4EE25DAEA491}" srcOrd="1" destOrd="0" presId="urn:microsoft.com/office/officeart/2005/8/layout/default"/>
    <dgm:cxn modelId="{E9C75969-5F48-4846-B123-B58B7AFD99C5}" type="presParOf" srcId="{773EDCB4-DFB7-4E4F-A940-D6D233789FD2}" destId="{9C552517-D6AD-4DD3-A380-7C52C71A00CB}" srcOrd="2" destOrd="0" presId="urn:microsoft.com/office/officeart/2005/8/layout/default"/>
    <dgm:cxn modelId="{95BF2CC7-9723-4AB1-BB35-E8E7D7EA6D85}" type="presParOf" srcId="{773EDCB4-DFB7-4E4F-A940-D6D233789FD2}" destId="{3E99F0E2-1981-4ECE-AE2F-AE434DF46130}" srcOrd="3" destOrd="0" presId="urn:microsoft.com/office/officeart/2005/8/layout/default"/>
    <dgm:cxn modelId="{4A7FA134-BB42-4E10-B70A-4695A42329DD}" type="presParOf" srcId="{773EDCB4-DFB7-4E4F-A940-D6D233789FD2}" destId="{E49713B5-C82C-4C28-B4A3-4ACE63EC3F43}" srcOrd="4" destOrd="0" presId="urn:microsoft.com/office/officeart/2005/8/layout/default"/>
    <dgm:cxn modelId="{3806C077-23D1-4D77-B676-6C338828B871}" type="presParOf" srcId="{773EDCB4-DFB7-4E4F-A940-D6D233789FD2}" destId="{3EAB0551-DBBE-462C-97CF-1E77B3B96DD1}" srcOrd="5" destOrd="0" presId="urn:microsoft.com/office/officeart/2005/8/layout/default"/>
    <dgm:cxn modelId="{3E57E214-FA90-4502-8DBB-209B164403C9}" type="presParOf" srcId="{773EDCB4-DFB7-4E4F-A940-D6D233789FD2}" destId="{06C15E70-22CB-46D5-827B-7500FE2891F7}" srcOrd="6" destOrd="0" presId="urn:microsoft.com/office/officeart/2005/8/layout/default"/>
    <dgm:cxn modelId="{73F70E0F-F66D-4B22-86A1-4310B30B977C}" type="presParOf" srcId="{773EDCB4-DFB7-4E4F-A940-D6D233789FD2}" destId="{E9FE6882-7A16-4465-8B42-2535AAD55259}" srcOrd="7" destOrd="0" presId="urn:microsoft.com/office/officeart/2005/8/layout/default"/>
    <dgm:cxn modelId="{378CB287-9817-47DF-911C-C85EDEE96D06}" type="presParOf" srcId="{773EDCB4-DFB7-4E4F-A940-D6D233789FD2}" destId="{1A207460-E2CB-44C9-BA39-197A9375EC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D90DF-7743-4E4B-819E-EB6F3089FCD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672F49B-2A20-43BE-80EE-D757F17F3567}">
      <dgm:prSet custT="1"/>
      <dgm:spPr/>
      <dgm:t>
        <a:bodyPr/>
        <a:lstStyle/>
        <a:p>
          <a:r>
            <a:rPr lang="en-IN" sz="1600" b="1" dirty="0">
              <a:solidFill>
                <a:srgbClr val="F36E20"/>
              </a:solidFill>
            </a:rPr>
            <a:t>AUTOMOBILE</a:t>
          </a:r>
          <a:endParaRPr lang="en-IN" sz="1600" dirty="0">
            <a:solidFill>
              <a:srgbClr val="F36E20"/>
            </a:solidFill>
          </a:endParaRPr>
        </a:p>
      </dgm:t>
    </dgm:pt>
    <dgm:pt modelId="{20399944-C89E-4C15-B28F-DD70AB02150C}" type="parTrans" cxnId="{5748B114-CF71-4188-9033-C396012AA16E}">
      <dgm:prSet/>
      <dgm:spPr/>
      <dgm:t>
        <a:bodyPr/>
        <a:lstStyle/>
        <a:p>
          <a:endParaRPr lang="en-IN" sz="1600"/>
        </a:p>
      </dgm:t>
    </dgm:pt>
    <dgm:pt modelId="{E2D715A5-844A-45B0-A84B-03920C5B8B09}" type="sibTrans" cxnId="{5748B114-CF71-4188-9033-C396012AA16E}">
      <dgm:prSet/>
      <dgm:spPr/>
      <dgm:t>
        <a:bodyPr/>
        <a:lstStyle/>
        <a:p>
          <a:endParaRPr lang="en-IN" sz="1600"/>
        </a:p>
      </dgm:t>
    </dgm:pt>
    <dgm:pt modelId="{488F5ED2-7703-489C-BA80-C42842FEAEE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Largest manufacturer of two-wheelers and tractors</a:t>
          </a:r>
          <a:endParaRPr lang="en-IN" sz="1800" dirty="0">
            <a:solidFill>
              <a:schemeClr val="tx1"/>
            </a:solidFill>
          </a:endParaRPr>
        </a:p>
      </dgm:t>
    </dgm:pt>
    <dgm:pt modelId="{CF1075A1-DA4F-43F2-B5A9-645EC4DB2EF9}" type="parTrans" cxnId="{D299C241-C0FD-4DDC-B5BE-D0AAC9F235E4}">
      <dgm:prSet/>
      <dgm:spPr/>
      <dgm:t>
        <a:bodyPr/>
        <a:lstStyle/>
        <a:p>
          <a:endParaRPr lang="en-IN" sz="1600"/>
        </a:p>
      </dgm:t>
    </dgm:pt>
    <dgm:pt modelId="{4AD1D3A7-0CE2-47C9-AF3C-724B096276E4}" type="sibTrans" cxnId="{D299C241-C0FD-4DDC-B5BE-D0AAC9F235E4}">
      <dgm:prSet/>
      <dgm:spPr/>
      <dgm:t>
        <a:bodyPr/>
        <a:lstStyle/>
        <a:p>
          <a:endParaRPr lang="en-IN" sz="1600"/>
        </a:p>
      </dgm:t>
    </dgm:pt>
    <dgm:pt modelId="{18B2A25A-2501-446C-BB5A-AC7CD25F6FDB}">
      <dgm:prSet custT="1"/>
      <dgm:spPr/>
      <dgm:t>
        <a:bodyPr/>
        <a:lstStyle/>
        <a:p>
          <a:r>
            <a:rPr lang="en-IN" sz="1600" b="1" dirty="0">
              <a:solidFill>
                <a:srgbClr val="F36E20"/>
              </a:solidFill>
            </a:rPr>
            <a:t>PHARMACEUTICALS</a:t>
          </a:r>
          <a:endParaRPr lang="en-IN" sz="1600" dirty="0">
            <a:solidFill>
              <a:srgbClr val="F36E20"/>
            </a:solidFill>
          </a:endParaRPr>
        </a:p>
      </dgm:t>
    </dgm:pt>
    <dgm:pt modelId="{1CA54814-8B52-4AF5-BAE6-52285DB03823}" type="parTrans" cxnId="{059CBA2E-485A-46F8-A7E3-213EEA2535B2}">
      <dgm:prSet/>
      <dgm:spPr/>
      <dgm:t>
        <a:bodyPr/>
        <a:lstStyle/>
        <a:p>
          <a:endParaRPr lang="en-IN" sz="1600"/>
        </a:p>
      </dgm:t>
    </dgm:pt>
    <dgm:pt modelId="{389E5257-8BD3-44A6-BB35-E57671F1C582}" type="sibTrans" cxnId="{059CBA2E-485A-46F8-A7E3-213EEA2535B2}">
      <dgm:prSet/>
      <dgm:spPr/>
      <dgm:t>
        <a:bodyPr/>
        <a:lstStyle/>
        <a:p>
          <a:endParaRPr lang="en-IN" sz="1600"/>
        </a:p>
      </dgm:t>
    </dgm:pt>
    <dgm:pt modelId="{E2445072-1403-4AE6-BD40-ADE1AECE68D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Largest vaccine producer with a 60% share globally</a:t>
          </a:r>
          <a:endParaRPr lang="en-IN" sz="1800" dirty="0">
            <a:solidFill>
              <a:schemeClr val="tx1"/>
            </a:solidFill>
          </a:endParaRPr>
        </a:p>
      </dgm:t>
    </dgm:pt>
    <dgm:pt modelId="{37458668-57B8-4A06-83D5-AC406CDEB8CA}" type="parTrans" cxnId="{3BFE94DF-C2C8-4B35-AB30-BB7F463864C0}">
      <dgm:prSet/>
      <dgm:spPr/>
      <dgm:t>
        <a:bodyPr/>
        <a:lstStyle/>
        <a:p>
          <a:endParaRPr lang="en-IN" sz="1600"/>
        </a:p>
      </dgm:t>
    </dgm:pt>
    <dgm:pt modelId="{A86B51A7-20E2-47F7-8849-006260DADB0A}" type="sibTrans" cxnId="{3BFE94DF-C2C8-4B35-AB30-BB7F463864C0}">
      <dgm:prSet/>
      <dgm:spPr/>
      <dgm:t>
        <a:bodyPr/>
        <a:lstStyle/>
        <a:p>
          <a:endParaRPr lang="en-IN" sz="1600"/>
        </a:p>
      </dgm:t>
    </dgm:pt>
    <dgm:pt modelId="{70F01445-4A4B-4691-8C6A-DB2968FA7802}">
      <dgm:prSet custT="1"/>
      <dgm:spPr/>
      <dgm:t>
        <a:bodyPr/>
        <a:lstStyle/>
        <a:p>
          <a:r>
            <a:rPr lang="en-IN" sz="1600" b="1" dirty="0">
              <a:solidFill>
                <a:srgbClr val="F36E20"/>
              </a:solidFill>
            </a:rPr>
            <a:t>IT &amp; BPM</a:t>
          </a:r>
          <a:endParaRPr lang="en-IN" sz="1600" dirty="0">
            <a:solidFill>
              <a:srgbClr val="F36E20"/>
            </a:solidFill>
          </a:endParaRPr>
        </a:p>
      </dgm:t>
    </dgm:pt>
    <dgm:pt modelId="{E180B711-E91B-490A-B514-5F64814284E9}" type="parTrans" cxnId="{CDE4600E-64A6-4BD2-9816-F7B8B3E0E8A4}">
      <dgm:prSet/>
      <dgm:spPr/>
      <dgm:t>
        <a:bodyPr/>
        <a:lstStyle/>
        <a:p>
          <a:endParaRPr lang="en-IN" sz="1600"/>
        </a:p>
      </dgm:t>
    </dgm:pt>
    <dgm:pt modelId="{274826D4-81A1-4E9C-948D-A30BA18D9447}" type="sibTrans" cxnId="{CDE4600E-64A6-4BD2-9816-F7B8B3E0E8A4}">
      <dgm:prSet/>
      <dgm:spPr/>
      <dgm:t>
        <a:bodyPr/>
        <a:lstStyle/>
        <a:p>
          <a:endParaRPr lang="en-IN" sz="1600"/>
        </a:p>
      </dgm:t>
    </dgm:pt>
    <dgm:pt modelId="{F309555A-8182-4165-9957-E0A752ADF8B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Largest market share in global services sourcing industry at 57%</a:t>
          </a:r>
          <a:endParaRPr lang="en-IN" sz="1800" dirty="0">
            <a:solidFill>
              <a:schemeClr val="tx1"/>
            </a:solidFill>
          </a:endParaRPr>
        </a:p>
      </dgm:t>
    </dgm:pt>
    <dgm:pt modelId="{5CA7D244-15F2-474F-9E9C-7CD224B7BA34}" type="parTrans" cxnId="{B7C62BC2-7D60-41E4-BBE5-49330224E526}">
      <dgm:prSet/>
      <dgm:spPr/>
      <dgm:t>
        <a:bodyPr/>
        <a:lstStyle/>
        <a:p>
          <a:endParaRPr lang="en-IN" sz="1600"/>
        </a:p>
      </dgm:t>
    </dgm:pt>
    <dgm:pt modelId="{37233819-F647-49E7-AE48-EC17B47CBE82}" type="sibTrans" cxnId="{B7C62BC2-7D60-41E4-BBE5-49330224E526}">
      <dgm:prSet/>
      <dgm:spPr/>
      <dgm:t>
        <a:bodyPr/>
        <a:lstStyle/>
        <a:p>
          <a:endParaRPr lang="en-IN" sz="1600"/>
        </a:p>
      </dgm:t>
    </dgm:pt>
    <dgm:pt modelId="{36FC42C2-264B-4062-BA92-16AA6C9D2B5B}">
      <dgm:prSet custT="1"/>
      <dgm:spPr/>
      <dgm:t>
        <a:bodyPr/>
        <a:lstStyle/>
        <a:p>
          <a:r>
            <a:rPr lang="en-IN" sz="1600" b="1" dirty="0">
              <a:solidFill>
                <a:srgbClr val="F36E20"/>
              </a:solidFill>
            </a:rPr>
            <a:t>TRANSPORT</a:t>
          </a:r>
          <a:endParaRPr lang="en-IN" sz="1600" dirty="0">
            <a:solidFill>
              <a:srgbClr val="F36E20"/>
            </a:solidFill>
          </a:endParaRPr>
        </a:p>
      </dgm:t>
    </dgm:pt>
    <dgm:pt modelId="{3C33B18D-0990-4ACB-8EF0-39371AFEF7DE}" type="parTrans" cxnId="{466A3BE6-0A32-4F38-8020-E93E4F1852E9}">
      <dgm:prSet/>
      <dgm:spPr/>
      <dgm:t>
        <a:bodyPr/>
        <a:lstStyle/>
        <a:p>
          <a:endParaRPr lang="en-IN" sz="1600"/>
        </a:p>
      </dgm:t>
    </dgm:pt>
    <dgm:pt modelId="{AE7086EE-F819-474B-8025-51B628A021EE}" type="sibTrans" cxnId="{466A3BE6-0A32-4F38-8020-E93E4F1852E9}">
      <dgm:prSet/>
      <dgm:spPr/>
      <dgm:t>
        <a:bodyPr/>
        <a:lstStyle/>
        <a:p>
          <a:endParaRPr lang="en-IN" sz="1600"/>
        </a:p>
      </dgm:t>
    </dgm:pt>
    <dgm:pt modelId="{D2B78793-1820-4CBB-81C0-3C2ADD314911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One of the world's largest rail network in terms of passenger traffic</a:t>
          </a:r>
          <a:endParaRPr lang="en-IN" sz="1800" dirty="0">
            <a:solidFill>
              <a:schemeClr val="tx1"/>
            </a:solidFill>
          </a:endParaRPr>
        </a:p>
      </dgm:t>
    </dgm:pt>
    <dgm:pt modelId="{A5CD4946-4C03-4423-8553-F98D7486D01B}" type="parTrans" cxnId="{86257B78-C690-42A8-9F5A-7463A91C307F}">
      <dgm:prSet/>
      <dgm:spPr/>
      <dgm:t>
        <a:bodyPr/>
        <a:lstStyle/>
        <a:p>
          <a:endParaRPr lang="en-IN" sz="1600"/>
        </a:p>
      </dgm:t>
    </dgm:pt>
    <dgm:pt modelId="{F44D5584-3154-4D50-9514-C421221C2654}" type="sibTrans" cxnId="{86257B78-C690-42A8-9F5A-7463A91C307F}">
      <dgm:prSet/>
      <dgm:spPr/>
      <dgm:t>
        <a:bodyPr/>
        <a:lstStyle/>
        <a:p>
          <a:endParaRPr lang="en-IN" sz="1600"/>
        </a:p>
      </dgm:t>
    </dgm:pt>
    <dgm:pt modelId="{CC840343-CC58-40F7-9151-B47860D0D7B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3</a:t>
          </a:r>
          <a:r>
            <a:rPr lang="en-US" sz="1800" baseline="30000" dirty="0">
              <a:solidFill>
                <a:schemeClr val="tx1"/>
              </a:solidFill>
            </a:rPr>
            <a:t>rd</a:t>
          </a:r>
          <a:r>
            <a:rPr lang="en-US" sz="1800" dirty="0">
              <a:solidFill>
                <a:schemeClr val="tx1"/>
              </a:solidFill>
            </a:rPr>
            <a:t> largest heavy truck manufacturer</a:t>
          </a:r>
          <a:endParaRPr lang="en-IN" sz="1800" dirty="0">
            <a:solidFill>
              <a:schemeClr val="tx1"/>
            </a:solidFill>
          </a:endParaRPr>
        </a:p>
      </dgm:t>
    </dgm:pt>
    <dgm:pt modelId="{6D9891AE-2518-4EB1-8E53-D185FB585AC5}" type="sibTrans" cxnId="{0F4080A1-27F0-459B-ABAE-355F4F6E7B6A}">
      <dgm:prSet/>
      <dgm:spPr/>
      <dgm:t>
        <a:bodyPr/>
        <a:lstStyle/>
        <a:p>
          <a:endParaRPr lang="en-IN" sz="1600"/>
        </a:p>
      </dgm:t>
    </dgm:pt>
    <dgm:pt modelId="{7C5DE9EB-834A-4460-9DF7-27B8A81F87A0}" type="parTrans" cxnId="{0F4080A1-27F0-459B-ABAE-355F4F6E7B6A}">
      <dgm:prSet/>
      <dgm:spPr/>
      <dgm:t>
        <a:bodyPr/>
        <a:lstStyle/>
        <a:p>
          <a:endParaRPr lang="en-IN" sz="1600"/>
        </a:p>
      </dgm:t>
    </dgm:pt>
    <dgm:pt modelId="{A815FD7E-6CBF-43FE-BF0A-B8759A667079}">
      <dgm:prSet custT="1"/>
      <dgm:spPr/>
      <dgm:t>
        <a:bodyPr/>
        <a:lstStyle/>
        <a:p>
          <a:r>
            <a:rPr lang="en-IN" sz="1800" dirty="0">
              <a:solidFill>
                <a:schemeClr val="tx1"/>
              </a:solidFill>
            </a:rPr>
            <a:t>4</a:t>
          </a:r>
          <a:r>
            <a:rPr lang="en-IN" sz="1800" baseline="30000" dirty="0">
              <a:solidFill>
                <a:schemeClr val="tx1"/>
              </a:solidFill>
            </a:rPr>
            <a:t>th</a:t>
          </a:r>
          <a:r>
            <a:rPr lang="en-IN" sz="1800" dirty="0">
              <a:solidFill>
                <a:schemeClr val="tx1"/>
              </a:solidFill>
            </a:rPr>
            <a:t> largest car manufacturer</a:t>
          </a:r>
        </a:p>
      </dgm:t>
    </dgm:pt>
    <dgm:pt modelId="{D6F5414C-CEEA-4961-A70E-6F4A3FF3434C}" type="parTrans" cxnId="{BB178E71-E745-43DA-A763-C304D65DCBEF}">
      <dgm:prSet/>
      <dgm:spPr/>
      <dgm:t>
        <a:bodyPr/>
        <a:lstStyle/>
        <a:p>
          <a:endParaRPr lang="en-IN" sz="1600"/>
        </a:p>
      </dgm:t>
    </dgm:pt>
    <dgm:pt modelId="{6187C494-9DFC-4291-BD40-50894C41FDD5}" type="sibTrans" cxnId="{BB178E71-E745-43DA-A763-C304D65DCBEF}">
      <dgm:prSet/>
      <dgm:spPr/>
      <dgm:t>
        <a:bodyPr/>
        <a:lstStyle/>
        <a:p>
          <a:endParaRPr lang="en-IN" sz="1600"/>
        </a:p>
      </dgm:t>
    </dgm:pt>
    <dgm:pt modelId="{9E789E3F-44A6-4424-84D3-F8CF0FAE9B0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Share in global R&amp;D - 40%</a:t>
          </a:r>
          <a:endParaRPr lang="en-IN" sz="1800" dirty="0">
            <a:solidFill>
              <a:schemeClr val="tx1"/>
            </a:solidFill>
          </a:endParaRPr>
        </a:p>
      </dgm:t>
    </dgm:pt>
    <dgm:pt modelId="{C9C917C5-3AEE-4D59-9C46-393EA96920FA}" type="parTrans" cxnId="{C13C56ED-3047-4F5A-AA42-30B8DC3EB716}">
      <dgm:prSet/>
      <dgm:spPr/>
      <dgm:t>
        <a:bodyPr/>
        <a:lstStyle/>
        <a:p>
          <a:endParaRPr lang="en-IN" sz="1600"/>
        </a:p>
      </dgm:t>
    </dgm:pt>
    <dgm:pt modelId="{23F5CF61-044D-4268-B023-6332844FC207}" type="sibTrans" cxnId="{C13C56ED-3047-4F5A-AA42-30B8DC3EB716}">
      <dgm:prSet/>
      <dgm:spPr/>
      <dgm:t>
        <a:bodyPr/>
        <a:lstStyle/>
        <a:p>
          <a:endParaRPr lang="en-IN" sz="1600"/>
        </a:p>
      </dgm:t>
    </dgm:pt>
    <dgm:pt modelId="{E90FA1A2-F03F-44C9-B004-79B921B46CF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2</a:t>
          </a:r>
          <a:r>
            <a:rPr lang="en-US" sz="1800" baseline="30000" dirty="0">
              <a:solidFill>
                <a:schemeClr val="tx1"/>
              </a:solidFill>
            </a:rPr>
            <a:t>nd</a:t>
          </a:r>
          <a:r>
            <a:rPr lang="en-US" sz="1800" dirty="0">
              <a:solidFill>
                <a:schemeClr val="tx1"/>
              </a:solidFill>
            </a:rPr>
            <a:t> highest number of USFDA approved manufacturing plants outside the USA</a:t>
          </a:r>
          <a:endParaRPr lang="en-IN" sz="1800" dirty="0">
            <a:solidFill>
              <a:schemeClr val="tx1"/>
            </a:solidFill>
          </a:endParaRPr>
        </a:p>
      </dgm:t>
    </dgm:pt>
    <dgm:pt modelId="{E4FD7DCD-4B03-41FF-827C-76E74270CCDB}" type="parTrans" cxnId="{B4DB6E08-2B19-46A6-AD1B-490D5B3A3ED2}">
      <dgm:prSet/>
      <dgm:spPr/>
      <dgm:t>
        <a:bodyPr/>
        <a:lstStyle/>
        <a:p>
          <a:endParaRPr lang="en-IN" sz="1600"/>
        </a:p>
      </dgm:t>
    </dgm:pt>
    <dgm:pt modelId="{F5721E2E-3388-415F-A4C7-D5B3E9769E39}" type="sibTrans" cxnId="{B4DB6E08-2B19-46A6-AD1B-490D5B3A3ED2}">
      <dgm:prSet/>
      <dgm:spPr/>
      <dgm:t>
        <a:bodyPr/>
        <a:lstStyle/>
        <a:p>
          <a:endParaRPr lang="en-IN" sz="1600"/>
        </a:p>
      </dgm:t>
    </dgm:pt>
    <dgm:pt modelId="{01423637-3347-45B0-8F83-EC2B86C00B5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Largest provider of generic medicines globally</a:t>
          </a:r>
          <a:endParaRPr lang="en-IN" sz="1800" dirty="0">
            <a:solidFill>
              <a:schemeClr val="tx1"/>
            </a:solidFill>
          </a:endParaRPr>
        </a:p>
      </dgm:t>
    </dgm:pt>
    <dgm:pt modelId="{788E2C8D-EF8C-4E4C-A91E-EE43A99232AE}" type="parTrans" cxnId="{E11603F3-1A25-48C9-A3AE-63778AB621D3}">
      <dgm:prSet/>
      <dgm:spPr/>
      <dgm:t>
        <a:bodyPr/>
        <a:lstStyle/>
        <a:p>
          <a:endParaRPr lang="en-IN" sz="1600"/>
        </a:p>
      </dgm:t>
    </dgm:pt>
    <dgm:pt modelId="{63B295DC-460F-4525-A079-76180E553A32}" type="sibTrans" cxnId="{E11603F3-1A25-48C9-A3AE-63778AB621D3}">
      <dgm:prSet/>
      <dgm:spPr/>
      <dgm:t>
        <a:bodyPr/>
        <a:lstStyle/>
        <a:p>
          <a:endParaRPr lang="en-IN" sz="1600"/>
        </a:p>
      </dgm:t>
    </dgm:pt>
    <dgm:pt modelId="{03A67E49-FFB5-442B-A737-1E499753C8AB}">
      <dgm:prSet custT="1"/>
      <dgm:spPr/>
      <dgm:t>
        <a:bodyPr/>
        <a:lstStyle/>
        <a:p>
          <a:r>
            <a:rPr lang="en-IN" sz="1800" dirty="0">
              <a:solidFill>
                <a:schemeClr val="tx1"/>
              </a:solidFill>
            </a:rPr>
            <a:t>3</a:t>
          </a:r>
          <a:r>
            <a:rPr lang="en-IN" sz="1800" baseline="30000" dirty="0">
              <a:solidFill>
                <a:schemeClr val="tx1"/>
              </a:solidFill>
            </a:rPr>
            <a:t>rd</a:t>
          </a:r>
          <a:r>
            <a:rPr lang="en-IN" sz="1800" dirty="0">
              <a:solidFill>
                <a:schemeClr val="tx1"/>
              </a:solidFill>
            </a:rPr>
            <a:t> largest and the fastest growing hub for technology </a:t>
          </a:r>
          <a:r>
            <a:rPr lang="en-IN" sz="1800" dirty="0" err="1">
              <a:solidFill>
                <a:schemeClr val="tx1"/>
              </a:solidFill>
            </a:rPr>
            <a:t>startups</a:t>
          </a:r>
          <a:endParaRPr lang="en-IN" sz="1800" dirty="0">
            <a:solidFill>
              <a:schemeClr val="tx1"/>
            </a:solidFill>
          </a:endParaRPr>
        </a:p>
      </dgm:t>
    </dgm:pt>
    <dgm:pt modelId="{4F346697-29CB-4B2F-A884-C0F6F9D41531}" type="parTrans" cxnId="{B1B5E412-9C3C-42F3-8D64-971962116178}">
      <dgm:prSet/>
      <dgm:spPr/>
      <dgm:t>
        <a:bodyPr/>
        <a:lstStyle/>
        <a:p>
          <a:endParaRPr lang="en-IN" sz="1600"/>
        </a:p>
      </dgm:t>
    </dgm:pt>
    <dgm:pt modelId="{61FE975E-BA48-4DDB-8B72-5AA9AB3FE9DD}" type="sibTrans" cxnId="{B1B5E412-9C3C-42F3-8D64-971962116178}">
      <dgm:prSet/>
      <dgm:spPr/>
      <dgm:t>
        <a:bodyPr/>
        <a:lstStyle/>
        <a:p>
          <a:endParaRPr lang="en-IN" sz="1600"/>
        </a:p>
      </dgm:t>
    </dgm:pt>
    <dgm:pt modelId="{D92A7F45-77A2-4AC5-8294-B553378695D6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2</a:t>
          </a:r>
          <a:r>
            <a:rPr lang="en-US" sz="1800" baseline="30000" dirty="0">
              <a:solidFill>
                <a:schemeClr val="tx1"/>
              </a:solidFill>
            </a:rPr>
            <a:t>nd</a:t>
          </a:r>
          <a:r>
            <a:rPr lang="en-US" sz="1800" dirty="0">
              <a:solidFill>
                <a:schemeClr val="tx1"/>
              </a:solidFill>
            </a:rPr>
            <a:t> largest road network of about 66.71 lakh km</a:t>
          </a:r>
          <a:endParaRPr lang="en-IN" sz="1800" dirty="0">
            <a:solidFill>
              <a:schemeClr val="tx1"/>
            </a:solidFill>
          </a:endParaRPr>
        </a:p>
      </dgm:t>
    </dgm:pt>
    <dgm:pt modelId="{7ED9947E-3B75-4A0F-BC65-2380427CC6C9}" type="parTrans" cxnId="{196AB3CC-510A-4930-A2A8-6C58583483DB}">
      <dgm:prSet/>
      <dgm:spPr/>
      <dgm:t>
        <a:bodyPr/>
        <a:lstStyle/>
        <a:p>
          <a:endParaRPr lang="en-US" sz="1600"/>
        </a:p>
      </dgm:t>
    </dgm:pt>
    <dgm:pt modelId="{66896923-0C03-44FD-B856-026707F63083}" type="sibTrans" cxnId="{196AB3CC-510A-4930-A2A8-6C58583483DB}">
      <dgm:prSet/>
      <dgm:spPr/>
      <dgm:t>
        <a:bodyPr/>
        <a:lstStyle/>
        <a:p>
          <a:endParaRPr lang="en-US" sz="1600"/>
        </a:p>
      </dgm:t>
    </dgm:pt>
    <dgm:pt modelId="{141600EA-C7D4-441D-A531-630B0DFB1C1A}">
      <dgm:prSet custT="1"/>
      <dgm:spPr/>
      <dgm:t>
        <a:bodyPr/>
        <a:lstStyle/>
        <a:p>
          <a:endParaRPr lang="en-US" sz="1600" dirty="0">
            <a:solidFill>
              <a:schemeClr val="accent6"/>
            </a:solidFill>
          </a:endParaRPr>
        </a:p>
      </dgm:t>
    </dgm:pt>
    <dgm:pt modelId="{C4EB955F-232A-4422-A16E-AB34BA04E5FD}" type="parTrans" cxnId="{2F456C44-05C1-465C-8BD9-B1053EC25414}">
      <dgm:prSet/>
      <dgm:spPr/>
      <dgm:t>
        <a:bodyPr/>
        <a:lstStyle/>
        <a:p>
          <a:endParaRPr lang="en-US" sz="1600"/>
        </a:p>
      </dgm:t>
    </dgm:pt>
    <dgm:pt modelId="{0886EDA0-18D3-464A-BE78-A303141D9D03}" type="sibTrans" cxnId="{2F456C44-05C1-465C-8BD9-B1053EC25414}">
      <dgm:prSet/>
      <dgm:spPr/>
      <dgm:t>
        <a:bodyPr/>
        <a:lstStyle/>
        <a:p>
          <a:endParaRPr lang="en-US" sz="1600"/>
        </a:p>
      </dgm:t>
    </dgm:pt>
    <dgm:pt modelId="{A6CC11C3-593E-4633-ACCB-65F02DF68F3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3</a:t>
          </a:r>
          <a:r>
            <a:rPr lang="en-US" sz="1800" baseline="30000" dirty="0">
              <a:solidFill>
                <a:schemeClr val="tx1"/>
              </a:solidFill>
            </a:rPr>
            <a:t>rd</a:t>
          </a:r>
          <a:r>
            <a:rPr lang="en-US" sz="1800" dirty="0">
              <a:solidFill>
                <a:schemeClr val="tx1"/>
              </a:solidFill>
            </a:rPr>
            <a:t> largest aviation market globally</a:t>
          </a:r>
          <a:endParaRPr lang="en-IN" sz="1800" dirty="0">
            <a:solidFill>
              <a:schemeClr val="tx1"/>
            </a:solidFill>
          </a:endParaRPr>
        </a:p>
      </dgm:t>
    </dgm:pt>
    <dgm:pt modelId="{C851DE36-357D-4DA3-A673-19100A0452A5}" type="parTrans" cxnId="{D12CDBBD-33BE-4A8F-8B3E-E93974614B59}">
      <dgm:prSet/>
      <dgm:spPr/>
      <dgm:t>
        <a:bodyPr/>
        <a:lstStyle/>
        <a:p>
          <a:endParaRPr lang="en-US" sz="1600"/>
        </a:p>
      </dgm:t>
    </dgm:pt>
    <dgm:pt modelId="{2D2CD1B0-F44F-451D-B4DB-BE94CB80A07C}" type="sibTrans" cxnId="{D12CDBBD-33BE-4A8F-8B3E-E93974614B59}">
      <dgm:prSet/>
      <dgm:spPr/>
      <dgm:t>
        <a:bodyPr/>
        <a:lstStyle/>
        <a:p>
          <a:endParaRPr lang="en-US" sz="1600"/>
        </a:p>
      </dgm:t>
    </dgm:pt>
    <dgm:pt modelId="{52DAA323-5D6C-46CE-8CCF-B4CD41A6D13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6</a:t>
          </a:r>
          <a:r>
            <a:rPr lang="en-US" sz="1800" baseline="30000" dirty="0">
              <a:solidFill>
                <a:schemeClr val="tx1"/>
              </a:solidFill>
            </a:rPr>
            <a:t>th</a:t>
          </a:r>
          <a:r>
            <a:rPr lang="en-US" sz="1800" dirty="0">
              <a:solidFill>
                <a:schemeClr val="tx1"/>
              </a:solidFill>
            </a:rPr>
            <a:t> largest maritime country</a:t>
          </a:r>
          <a:endParaRPr lang="en-IN" sz="1800" dirty="0">
            <a:solidFill>
              <a:schemeClr val="tx1"/>
            </a:solidFill>
          </a:endParaRPr>
        </a:p>
      </dgm:t>
    </dgm:pt>
    <dgm:pt modelId="{90A5161C-850A-4184-A755-540B0BA80B30}" type="parTrans" cxnId="{3F1C2056-8373-4E6D-BBB0-34B4A6BB0D4F}">
      <dgm:prSet/>
      <dgm:spPr/>
      <dgm:t>
        <a:bodyPr/>
        <a:lstStyle/>
        <a:p>
          <a:endParaRPr lang="en-US" sz="1600"/>
        </a:p>
      </dgm:t>
    </dgm:pt>
    <dgm:pt modelId="{BA1883FF-335D-4C10-8925-30FEF881BA34}" type="sibTrans" cxnId="{3F1C2056-8373-4E6D-BBB0-34B4A6BB0D4F}">
      <dgm:prSet/>
      <dgm:spPr/>
      <dgm:t>
        <a:bodyPr/>
        <a:lstStyle/>
        <a:p>
          <a:endParaRPr lang="en-US" sz="1600"/>
        </a:p>
      </dgm:t>
    </dgm:pt>
    <dgm:pt modelId="{5B1603A1-C299-4468-86C6-1365DD363BBF}" type="pres">
      <dgm:prSet presAssocID="{904D90DF-7743-4E4B-819E-EB6F3089FCDB}" presName="Name0" presStyleCnt="0">
        <dgm:presLayoutVars>
          <dgm:dir/>
          <dgm:resizeHandles val="exact"/>
        </dgm:presLayoutVars>
      </dgm:prSet>
      <dgm:spPr/>
    </dgm:pt>
    <dgm:pt modelId="{C377667C-5E1A-4811-B24D-59571BCFBFA7}" type="pres">
      <dgm:prSet presAssocID="{F672F49B-2A20-43BE-80EE-D757F17F3567}" presName="composite" presStyleCnt="0"/>
      <dgm:spPr/>
    </dgm:pt>
    <dgm:pt modelId="{86A11FF1-92E9-4FE8-8F42-3C113322CC4D}" type="pres">
      <dgm:prSet presAssocID="{F672F49B-2A20-43BE-80EE-D757F17F3567}" presName="rect1" presStyleLbl="trAlignAcc1" presStyleIdx="0" presStyleCnt="4" custScaleY="170130" custLinFactNeighborY="-79104">
        <dgm:presLayoutVars>
          <dgm:bulletEnabled val="1"/>
        </dgm:presLayoutVars>
      </dgm:prSet>
      <dgm:spPr/>
    </dgm:pt>
    <dgm:pt modelId="{D20A919E-0623-4D8A-9639-5A05F8161DC4}" type="pres">
      <dgm:prSet presAssocID="{F672F49B-2A20-43BE-80EE-D757F17F3567}" presName="rect2" presStyleLbl="fgImgPlace1" presStyleIdx="0" presStyleCnt="4" custScaleY="68741" custLinFactNeighborX="-1225" custLinFactNeighborY="11711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93A060E1-12B4-4789-BF92-83E4794DC9C0}" type="pres">
      <dgm:prSet presAssocID="{E2D715A5-844A-45B0-A84B-03920C5B8B09}" presName="sibTrans" presStyleCnt="0"/>
      <dgm:spPr/>
    </dgm:pt>
    <dgm:pt modelId="{7BF6C62C-E2CA-41D3-8418-3AFD8504ADFF}" type="pres">
      <dgm:prSet presAssocID="{18B2A25A-2501-446C-BB5A-AC7CD25F6FDB}" presName="composite" presStyleCnt="0"/>
      <dgm:spPr/>
    </dgm:pt>
    <dgm:pt modelId="{784CEAC9-FF0E-4396-B281-05D2EA7EA7D0}" type="pres">
      <dgm:prSet presAssocID="{18B2A25A-2501-446C-BB5A-AC7CD25F6FDB}" presName="rect1" presStyleLbl="trAlignAcc1" presStyleIdx="1" presStyleCnt="4" custScaleY="170130" custLinFactNeighborY="-79104">
        <dgm:presLayoutVars>
          <dgm:bulletEnabled val="1"/>
        </dgm:presLayoutVars>
      </dgm:prSet>
      <dgm:spPr/>
    </dgm:pt>
    <dgm:pt modelId="{43F37BCE-0E84-4510-B9A6-5B78C2DF8C66}" type="pres">
      <dgm:prSet presAssocID="{18B2A25A-2501-446C-BB5A-AC7CD25F6FDB}" presName="rect2" presStyleLbl="fgImgPlace1" presStyleIdx="1" presStyleCnt="4" custScaleY="68741" custLinFactNeighborX="-1225" custLinFactNeighborY="11711"/>
      <dgm:spPr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5D653F94-B51E-424F-9A82-AF83D3A1EEB0}" type="pres">
      <dgm:prSet presAssocID="{389E5257-8BD3-44A6-BB35-E57671F1C582}" presName="sibTrans" presStyleCnt="0"/>
      <dgm:spPr/>
    </dgm:pt>
    <dgm:pt modelId="{A15594E9-71C7-4887-9928-C3E7CD79E3B0}" type="pres">
      <dgm:prSet presAssocID="{70F01445-4A4B-4691-8C6A-DB2968FA7802}" presName="composite" presStyleCnt="0"/>
      <dgm:spPr/>
    </dgm:pt>
    <dgm:pt modelId="{F5CDE5E2-EF50-49CB-80CD-AC441940B08A}" type="pres">
      <dgm:prSet presAssocID="{70F01445-4A4B-4691-8C6A-DB2968FA7802}" presName="rect1" presStyleLbl="trAlignAcc1" presStyleIdx="2" presStyleCnt="4" custScaleY="170130">
        <dgm:presLayoutVars>
          <dgm:bulletEnabled val="1"/>
        </dgm:presLayoutVars>
      </dgm:prSet>
      <dgm:spPr/>
    </dgm:pt>
    <dgm:pt modelId="{F20A3BC2-6D88-49EA-9D16-5F448CB5F753}" type="pres">
      <dgm:prSet presAssocID="{70F01445-4A4B-4691-8C6A-DB2968FA7802}" presName="rect2" presStyleLbl="fgImgPlace1" presStyleIdx="2" presStyleCnt="4" custScaleY="68741" custLinFactNeighborX="589" custLinFactNeighborY="17148"/>
      <dgm:spPr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AA96E23E-91D3-40E9-A1ED-9910C15F56AF}" type="pres">
      <dgm:prSet presAssocID="{274826D4-81A1-4E9C-948D-A30BA18D9447}" presName="sibTrans" presStyleCnt="0"/>
      <dgm:spPr/>
    </dgm:pt>
    <dgm:pt modelId="{1D29CA3A-3AA7-423E-B43D-B67FB54ABFAE}" type="pres">
      <dgm:prSet presAssocID="{36FC42C2-264B-4062-BA92-16AA6C9D2B5B}" presName="composite" presStyleCnt="0"/>
      <dgm:spPr/>
    </dgm:pt>
    <dgm:pt modelId="{277D3E89-C98C-4D77-9081-B14AE516F465}" type="pres">
      <dgm:prSet presAssocID="{36FC42C2-264B-4062-BA92-16AA6C9D2B5B}" presName="rect1" presStyleLbl="trAlignAcc1" presStyleIdx="3" presStyleCnt="4" custScaleY="170130" custLinFactNeighborX="1055" custLinFactNeighborY="0">
        <dgm:presLayoutVars>
          <dgm:bulletEnabled val="1"/>
        </dgm:presLayoutVars>
      </dgm:prSet>
      <dgm:spPr/>
    </dgm:pt>
    <dgm:pt modelId="{212131E3-5643-428F-AF04-C88DB8B6F00C}" type="pres">
      <dgm:prSet presAssocID="{36FC42C2-264B-4062-BA92-16AA6C9D2B5B}" presName="rect2" presStyleLbl="fgImgPlace1" presStyleIdx="3" presStyleCnt="4" custScaleY="68741" custLinFactNeighborX="589" custLinFactNeighborY="11656"/>
      <dgm:spPr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27000" r="-27000"/>
          </a:stretch>
        </a:blipFill>
      </dgm:spPr>
    </dgm:pt>
  </dgm:ptLst>
  <dgm:cxnLst>
    <dgm:cxn modelId="{B4DB6E08-2B19-46A6-AD1B-490D5B3A3ED2}" srcId="{18B2A25A-2501-446C-BB5A-AC7CD25F6FDB}" destId="{E90FA1A2-F03F-44C9-B004-79B921B46CF0}" srcOrd="2" destOrd="0" parTransId="{E4FD7DCD-4B03-41FF-827C-76E74270CCDB}" sibTransId="{F5721E2E-3388-415F-A4C7-D5B3E9769E39}"/>
    <dgm:cxn modelId="{CDE4600E-64A6-4BD2-9816-F7B8B3E0E8A4}" srcId="{904D90DF-7743-4E4B-819E-EB6F3089FCDB}" destId="{70F01445-4A4B-4691-8C6A-DB2968FA7802}" srcOrd="2" destOrd="0" parTransId="{E180B711-E91B-490A-B514-5F64814284E9}" sibTransId="{274826D4-81A1-4E9C-948D-A30BA18D9447}"/>
    <dgm:cxn modelId="{B1B5E412-9C3C-42F3-8D64-971962116178}" srcId="{70F01445-4A4B-4691-8C6A-DB2968FA7802}" destId="{03A67E49-FFB5-442B-A737-1E499753C8AB}" srcOrd="1" destOrd="0" parTransId="{4F346697-29CB-4B2F-A884-C0F6F9D41531}" sibTransId="{61FE975E-BA48-4DDB-8B72-5AA9AB3FE9DD}"/>
    <dgm:cxn modelId="{5748B114-CF71-4188-9033-C396012AA16E}" srcId="{904D90DF-7743-4E4B-819E-EB6F3089FCDB}" destId="{F672F49B-2A20-43BE-80EE-D757F17F3567}" srcOrd="0" destOrd="0" parTransId="{20399944-C89E-4C15-B28F-DD70AB02150C}" sibTransId="{E2D715A5-844A-45B0-A84B-03920C5B8B09}"/>
    <dgm:cxn modelId="{D0F3541B-4886-4E2D-8EA4-95495E4A671E}" type="presOf" srcId="{904D90DF-7743-4E4B-819E-EB6F3089FCDB}" destId="{5B1603A1-C299-4468-86C6-1365DD363BBF}" srcOrd="0" destOrd="0" presId="urn:microsoft.com/office/officeart/2008/layout/PictureStrips"/>
    <dgm:cxn modelId="{ABE8591F-7092-44AD-A8F0-D17F82D71DC1}" type="presOf" srcId="{E90FA1A2-F03F-44C9-B004-79B921B46CF0}" destId="{784CEAC9-FF0E-4396-B281-05D2EA7EA7D0}" srcOrd="0" destOrd="3" presId="urn:microsoft.com/office/officeart/2008/layout/PictureStrips"/>
    <dgm:cxn modelId="{F4E4CF2D-3278-484A-82EB-EEA31E19F822}" type="presOf" srcId="{488F5ED2-7703-489C-BA80-C42842FEAEEC}" destId="{86A11FF1-92E9-4FE8-8F42-3C113322CC4D}" srcOrd="0" destOrd="1" presId="urn:microsoft.com/office/officeart/2008/layout/PictureStrips"/>
    <dgm:cxn modelId="{059CBA2E-485A-46F8-A7E3-213EEA2535B2}" srcId="{904D90DF-7743-4E4B-819E-EB6F3089FCDB}" destId="{18B2A25A-2501-446C-BB5A-AC7CD25F6FDB}" srcOrd="1" destOrd="0" parTransId="{1CA54814-8B52-4AF5-BAE6-52285DB03823}" sibTransId="{389E5257-8BD3-44A6-BB35-E57671F1C582}"/>
    <dgm:cxn modelId="{2077D45B-BBA0-409E-AD1F-9230D05B2241}" type="presOf" srcId="{141600EA-C7D4-441D-A531-630B0DFB1C1A}" destId="{277D3E89-C98C-4D77-9081-B14AE516F465}" srcOrd="0" destOrd="5" presId="urn:microsoft.com/office/officeart/2008/layout/PictureStrips"/>
    <dgm:cxn modelId="{D299C241-C0FD-4DDC-B5BE-D0AAC9F235E4}" srcId="{F672F49B-2A20-43BE-80EE-D757F17F3567}" destId="{488F5ED2-7703-489C-BA80-C42842FEAEEC}" srcOrd="0" destOrd="0" parTransId="{CF1075A1-DA4F-43F2-B5A9-645EC4DB2EF9}" sibTransId="{4AD1D3A7-0CE2-47C9-AF3C-724B096276E4}"/>
    <dgm:cxn modelId="{2F456C44-05C1-465C-8BD9-B1053EC25414}" srcId="{36FC42C2-264B-4062-BA92-16AA6C9D2B5B}" destId="{141600EA-C7D4-441D-A531-630B0DFB1C1A}" srcOrd="4" destOrd="0" parTransId="{C4EB955F-232A-4422-A16E-AB34BA04E5FD}" sibTransId="{0886EDA0-18D3-464A-BE78-A303141D9D03}"/>
    <dgm:cxn modelId="{54780068-5119-43BB-8E27-B7DF605370C9}" type="presOf" srcId="{01423637-3347-45B0-8F83-EC2B86C00B57}" destId="{784CEAC9-FF0E-4396-B281-05D2EA7EA7D0}" srcOrd="0" destOrd="2" presId="urn:microsoft.com/office/officeart/2008/layout/PictureStrips"/>
    <dgm:cxn modelId="{1208DD48-DE9D-448D-B8D7-8FCA8F85DB2E}" type="presOf" srcId="{F672F49B-2A20-43BE-80EE-D757F17F3567}" destId="{86A11FF1-92E9-4FE8-8F42-3C113322CC4D}" srcOrd="0" destOrd="0" presId="urn:microsoft.com/office/officeart/2008/layout/PictureStrips"/>
    <dgm:cxn modelId="{9D46F24A-1BBF-4515-8694-EB73920B0541}" type="presOf" srcId="{70F01445-4A4B-4691-8C6A-DB2968FA7802}" destId="{F5CDE5E2-EF50-49CB-80CD-AC441940B08A}" srcOrd="0" destOrd="0" presId="urn:microsoft.com/office/officeart/2008/layout/PictureStrips"/>
    <dgm:cxn modelId="{9CA2214E-F78F-466B-85DC-B4275A1E035B}" type="presOf" srcId="{F309555A-8182-4165-9957-E0A752ADF8B5}" destId="{F5CDE5E2-EF50-49CB-80CD-AC441940B08A}" srcOrd="0" destOrd="1" presId="urn:microsoft.com/office/officeart/2008/layout/PictureStrips"/>
    <dgm:cxn modelId="{BB178E71-E745-43DA-A763-C304D65DCBEF}" srcId="{F672F49B-2A20-43BE-80EE-D757F17F3567}" destId="{A815FD7E-6CBF-43FE-BF0A-B8759A667079}" srcOrd="2" destOrd="0" parTransId="{D6F5414C-CEEA-4961-A70E-6F4A3FF3434C}" sibTransId="{6187C494-9DFC-4291-BD40-50894C41FDD5}"/>
    <dgm:cxn modelId="{3F1C2056-8373-4E6D-BBB0-34B4A6BB0D4F}" srcId="{36FC42C2-264B-4062-BA92-16AA6C9D2B5B}" destId="{52DAA323-5D6C-46CE-8CCF-B4CD41A6D134}" srcOrd="3" destOrd="0" parTransId="{90A5161C-850A-4184-A755-540B0BA80B30}" sibTransId="{BA1883FF-335D-4C10-8925-30FEF881BA34}"/>
    <dgm:cxn modelId="{58268977-6A0B-455E-ACF3-55E7818EEFFD}" type="presOf" srcId="{03A67E49-FFB5-442B-A737-1E499753C8AB}" destId="{F5CDE5E2-EF50-49CB-80CD-AC441940B08A}" srcOrd="0" destOrd="2" presId="urn:microsoft.com/office/officeart/2008/layout/PictureStrips"/>
    <dgm:cxn modelId="{86257B78-C690-42A8-9F5A-7463A91C307F}" srcId="{36FC42C2-264B-4062-BA92-16AA6C9D2B5B}" destId="{D2B78793-1820-4CBB-81C0-3C2ADD314911}" srcOrd="0" destOrd="0" parTransId="{A5CD4946-4C03-4423-8553-F98D7486D01B}" sibTransId="{F44D5584-3154-4D50-9514-C421221C2654}"/>
    <dgm:cxn modelId="{B41C9293-9B43-4787-B0CA-9F2050A415E5}" type="presOf" srcId="{9E789E3F-44A6-4424-84D3-F8CF0FAE9B03}" destId="{86A11FF1-92E9-4FE8-8F42-3C113322CC4D}" srcOrd="0" destOrd="4" presId="urn:microsoft.com/office/officeart/2008/layout/PictureStrips"/>
    <dgm:cxn modelId="{C1B2CD99-E294-44D7-A4AC-B3F7F70AE2E3}" type="presOf" srcId="{A815FD7E-6CBF-43FE-BF0A-B8759A667079}" destId="{86A11FF1-92E9-4FE8-8F42-3C113322CC4D}" srcOrd="0" destOrd="3" presId="urn:microsoft.com/office/officeart/2008/layout/PictureStrips"/>
    <dgm:cxn modelId="{0F4080A1-27F0-459B-ABAE-355F4F6E7B6A}" srcId="{F672F49B-2A20-43BE-80EE-D757F17F3567}" destId="{CC840343-CC58-40F7-9151-B47860D0D7BA}" srcOrd="1" destOrd="0" parTransId="{7C5DE9EB-834A-4460-9DF7-27B8A81F87A0}" sibTransId="{6D9891AE-2518-4EB1-8E53-D185FB585AC5}"/>
    <dgm:cxn modelId="{629F77A6-E257-4D6C-8F1F-9965B8B0DD9C}" type="presOf" srcId="{D2B78793-1820-4CBB-81C0-3C2ADD314911}" destId="{277D3E89-C98C-4D77-9081-B14AE516F465}" srcOrd="0" destOrd="1" presId="urn:microsoft.com/office/officeart/2008/layout/PictureStrips"/>
    <dgm:cxn modelId="{A43A89B1-E41F-4745-A68F-8C4556A2FF45}" type="presOf" srcId="{36FC42C2-264B-4062-BA92-16AA6C9D2B5B}" destId="{277D3E89-C98C-4D77-9081-B14AE516F465}" srcOrd="0" destOrd="0" presId="urn:microsoft.com/office/officeart/2008/layout/PictureStrips"/>
    <dgm:cxn modelId="{D12CDBBD-33BE-4A8F-8B3E-E93974614B59}" srcId="{36FC42C2-264B-4062-BA92-16AA6C9D2B5B}" destId="{A6CC11C3-593E-4633-ACCB-65F02DF68F37}" srcOrd="2" destOrd="0" parTransId="{C851DE36-357D-4DA3-A673-19100A0452A5}" sibTransId="{2D2CD1B0-F44F-451D-B4DB-BE94CB80A07C}"/>
    <dgm:cxn modelId="{255CC0BE-1C14-42B7-8E98-A652F9FACDE9}" type="presOf" srcId="{CC840343-CC58-40F7-9151-B47860D0D7BA}" destId="{86A11FF1-92E9-4FE8-8F42-3C113322CC4D}" srcOrd="0" destOrd="2" presId="urn:microsoft.com/office/officeart/2008/layout/PictureStrips"/>
    <dgm:cxn modelId="{9A0065BF-2277-404E-B5E0-47F4D1EB8BFE}" type="presOf" srcId="{D92A7F45-77A2-4AC5-8294-B553378695D6}" destId="{277D3E89-C98C-4D77-9081-B14AE516F465}" srcOrd="0" destOrd="2" presId="urn:microsoft.com/office/officeart/2008/layout/PictureStrips"/>
    <dgm:cxn modelId="{B7C62BC2-7D60-41E4-BBE5-49330224E526}" srcId="{70F01445-4A4B-4691-8C6A-DB2968FA7802}" destId="{F309555A-8182-4165-9957-E0A752ADF8B5}" srcOrd="0" destOrd="0" parTransId="{5CA7D244-15F2-474F-9E9C-7CD224B7BA34}" sibTransId="{37233819-F647-49E7-AE48-EC17B47CBE82}"/>
    <dgm:cxn modelId="{831193C2-43E4-4FF5-9491-0BCC32E403FB}" type="presOf" srcId="{52DAA323-5D6C-46CE-8CCF-B4CD41A6D134}" destId="{277D3E89-C98C-4D77-9081-B14AE516F465}" srcOrd="0" destOrd="4" presId="urn:microsoft.com/office/officeart/2008/layout/PictureStrips"/>
    <dgm:cxn modelId="{547583C8-6425-4E3E-90A5-11AE2F12CE75}" type="presOf" srcId="{18B2A25A-2501-446C-BB5A-AC7CD25F6FDB}" destId="{784CEAC9-FF0E-4396-B281-05D2EA7EA7D0}" srcOrd="0" destOrd="0" presId="urn:microsoft.com/office/officeart/2008/layout/PictureStrips"/>
    <dgm:cxn modelId="{196AB3CC-510A-4930-A2A8-6C58583483DB}" srcId="{36FC42C2-264B-4062-BA92-16AA6C9D2B5B}" destId="{D92A7F45-77A2-4AC5-8294-B553378695D6}" srcOrd="1" destOrd="0" parTransId="{7ED9947E-3B75-4A0F-BC65-2380427CC6C9}" sibTransId="{66896923-0C03-44FD-B856-026707F63083}"/>
    <dgm:cxn modelId="{055F6BCE-32A4-4795-B905-688AB343B763}" type="presOf" srcId="{E2445072-1403-4AE6-BD40-ADE1AECE68DC}" destId="{784CEAC9-FF0E-4396-B281-05D2EA7EA7D0}" srcOrd="0" destOrd="1" presId="urn:microsoft.com/office/officeart/2008/layout/PictureStrips"/>
    <dgm:cxn modelId="{3BFE94DF-C2C8-4B35-AB30-BB7F463864C0}" srcId="{18B2A25A-2501-446C-BB5A-AC7CD25F6FDB}" destId="{E2445072-1403-4AE6-BD40-ADE1AECE68DC}" srcOrd="0" destOrd="0" parTransId="{37458668-57B8-4A06-83D5-AC406CDEB8CA}" sibTransId="{A86B51A7-20E2-47F7-8849-006260DADB0A}"/>
    <dgm:cxn modelId="{466A3BE6-0A32-4F38-8020-E93E4F1852E9}" srcId="{904D90DF-7743-4E4B-819E-EB6F3089FCDB}" destId="{36FC42C2-264B-4062-BA92-16AA6C9D2B5B}" srcOrd="3" destOrd="0" parTransId="{3C33B18D-0990-4ACB-8EF0-39371AFEF7DE}" sibTransId="{AE7086EE-F819-474B-8025-51B628A021EE}"/>
    <dgm:cxn modelId="{C13C56ED-3047-4F5A-AA42-30B8DC3EB716}" srcId="{F672F49B-2A20-43BE-80EE-D757F17F3567}" destId="{9E789E3F-44A6-4424-84D3-F8CF0FAE9B03}" srcOrd="3" destOrd="0" parTransId="{C9C917C5-3AEE-4D59-9C46-393EA96920FA}" sibTransId="{23F5CF61-044D-4268-B023-6332844FC207}"/>
    <dgm:cxn modelId="{E11603F3-1A25-48C9-A3AE-63778AB621D3}" srcId="{18B2A25A-2501-446C-BB5A-AC7CD25F6FDB}" destId="{01423637-3347-45B0-8F83-EC2B86C00B57}" srcOrd="1" destOrd="0" parTransId="{788E2C8D-EF8C-4E4C-A91E-EE43A99232AE}" sibTransId="{63B295DC-460F-4525-A079-76180E553A32}"/>
    <dgm:cxn modelId="{BB4E89F9-940C-4906-973C-9DBCD177E437}" type="presOf" srcId="{A6CC11C3-593E-4633-ACCB-65F02DF68F37}" destId="{277D3E89-C98C-4D77-9081-B14AE516F465}" srcOrd="0" destOrd="3" presId="urn:microsoft.com/office/officeart/2008/layout/PictureStrips"/>
    <dgm:cxn modelId="{0376E416-8ADE-46DE-AECA-EC8807F6CDFD}" type="presParOf" srcId="{5B1603A1-C299-4468-86C6-1365DD363BBF}" destId="{C377667C-5E1A-4811-B24D-59571BCFBFA7}" srcOrd="0" destOrd="0" presId="urn:microsoft.com/office/officeart/2008/layout/PictureStrips"/>
    <dgm:cxn modelId="{A5DD3166-C28B-4BC6-9063-F3451FAD70E3}" type="presParOf" srcId="{C377667C-5E1A-4811-B24D-59571BCFBFA7}" destId="{86A11FF1-92E9-4FE8-8F42-3C113322CC4D}" srcOrd="0" destOrd="0" presId="urn:microsoft.com/office/officeart/2008/layout/PictureStrips"/>
    <dgm:cxn modelId="{8845F0AC-6C9F-420C-9A90-13B47BD949F0}" type="presParOf" srcId="{C377667C-5E1A-4811-B24D-59571BCFBFA7}" destId="{D20A919E-0623-4D8A-9639-5A05F8161DC4}" srcOrd="1" destOrd="0" presId="urn:microsoft.com/office/officeart/2008/layout/PictureStrips"/>
    <dgm:cxn modelId="{4EA7E3FC-B803-4EDC-943F-D51E389AFAE6}" type="presParOf" srcId="{5B1603A1-C299-4468-86C6-1365DD363BBF}" destId="{93A060E1-12B4-4789-BF92-83E4794DC9C0}" srcOrd="1" destOrd="0" presId="urn:microsoft.com/office/officeart/2008/layout/PictureStrips"/>
    <dgm:cxn modelId="{7983A1DB-E59C-4114-9BB4-2BCA0A6CD41B}" type="presParOf" srcId="{5B1603A1-C299-4468-86C6-1365DD363BBF}" destId="{7BF6C62C-E2CA-41D3-8418-3AFD8504ADFF}" srcOrd="2" destOrd="0" presId="urn:microsoft.com/office/officeart/2008/layout/PictureStrips"/>
    <dgm:cxn modelId="{F12CA3E8-B497-48D9-B73D-79F9E85AF3C9}" type="presParOf" srcId="{7BF6C62C-E2CA-41D3-8418-3AFD8504ADFF}" destId="{784CEAC9-FF0E-4396-B281-05D2EA7EA7D0}" srcOrd="0" destOrd="0" presId="urn:microsoft.com/office/officeart/2008/layout/PictureStrips"/>
    <dgm:cxn modelId="{07BDD8D7-440A-4E52-BA75-F4C27C7BA6F4}" type="presParOf" srcId="{7BF6C62C-E2CA-41D3-8418-3AFD8504ADFF}" destId="{43F37BCE-0E84-4510-B9A6-5B78C2DF8C66}" srcOrd="1" destOrd="0" presId="urn:microsoft.com/office/officeart/2008/layout/PictureStrips"/>
    <dgm:cxn modelId="{295B9D9C-1571-4CEE-A172-13572CC0F72D}" type="presParOf" srcId="{5B1603A1-C299-4468-86C6-1365DD363BBF}" destId="{5D653F94-B51E-424F-9A82-AF83D3A1EEB0}" srcOrd="3" destOrd="0" presId="urn:microsoft.com/office/officeart/2008/layout/PictureStrips"/>
    <dgm:cxn modelId="{40315B2F-BD07-41CB-915C-8C36B8DD40F1}" type="presParOf" srcId="{5B1603A1-C299-4468-86C6-1365DD363BBF}" destId="{A15594E9-71C7-4887-9928-C3E7CD79E3B0}" srcOrd="4" destOrd="0" presId="urn:microsoft.com/office/officeart/2008/layout/PictureStrips"/>
    <dgm:cxn modelId="{A4CAB0FF-ACBB-48EF-8854-0224629B051E}" type="presParOf" srcId="{A15594E9-71C7-4887-9928-C3E7CD79E3B0}" destId="{F5CDE5E2-EF50-49CB-80CD-AC441940B08A}" srcOrd="0" destOrd="0" presId="urn:microsoft.com/office/officeart/2008/layout/PictureStrips"/>
    <dgm:cxn modelId="{98EF1B3D-1DA2-477A-87C8-DE129278D437}" type="presParOf" srcId="{A15594E9-71C7-4887-9928-C3E7CD79E3B0}" destId="{F20A3BC2-6D88-49EA-9D16-5F448CB5F753}" srcOrd="1" destOrd="0" presId="urn:microsoft.com/office/officeart/2008/layout/PictureStrips"/>
    <dgm:cxn modelId="{7B2698BA-E242-4858-A58E-AFBDD48A6254}" type="presParOf" srcId="{5B1603A1-C299-4468-86C6-1365DD363BBF}" destId="{AA96E23E-91D3-40E9-A1ED-9910C15F56AF}" srcOrd="5" destOrd="0" presId="urn:microsoft.com/office/officeart/2008/layout/PictureStrips"/>
    <dgm:cxn modelId="{07E2D433-EC86-4D85-8625-674B94301B49}" type="presParOf" srcId="{5B1603A1-C299-4468-86C6-1365DD363BBF}" destId="{1D29CA3A-3AA7-423E-B43D-B67FB54ABFAE}" srcOrd="6" destOrd="0" presId="urn:microsoft.com/office/officeart/2008/layout/PictureStrips"/>
    <dgm:cxn modelId="{D373985B-8761-4243-ACC1-CD2216206572}" type="presParOf" srcId="{1D29CA3A-3AA7-423E-B43D-B67FB54ABFAE}" destId="{277D3E89-C98C-4D77-9081-B14AE516F465}" srcOrd="0" destOrd="0" presId="urn:microsoft.com/office/officeart/2008/layout/PictureStrips"/>
    <dgm:cxn modelId="{EC59258C-A4B3-4C6F-BBAB-CE2ADC0E15CB}" type="presParOf" srcId="{1D29CA3A-3AA7-423E-B43D-B67FB54ABFAE}" destId="{212131E3-5643-428F-AF04-C88DB8B6F0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D90DF-7743-4E4B-819E-EB6F3089FCD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B870AC9-ED83-41DE-A196-13E29319F378}">
      <dgm:prSet phldrT="[Text]" custT="1"/>
      <dgm:spPr>
        <a:xfrm>
          <a:off x="3086210" y="0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IN" sz="1800" b="1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TOURISM &amp; HOSPITALITY</a:t>
          </a:r>
          <a:endParaRPr lang="en-IN" sz="18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</dgm:t>
    </dgm:pt>
    <dgm:pt modelId="{209C9E4D-CC61-4329-B147-1A39CDFC4E5D}" type="parTrans" cxnId="{15B6354D-715A-43F5-B7EE-EA5B6726B707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D15181A8-98F0-4FC1-B8D1-579BE11B766F}" type="sibTrans" cxnId="{15B6354D-715A-43F5-B7EE-EA5B6726B707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17FD5EC6-3020-427C-A5D8-E94CE4B68861}">
      <dgm:prSet custT="1"/>
      <dgm:spPr>
        <a:xfrm>
          <a:off x="3086210" y="0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terms of Travel &amp; Tourism Employment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47D32A4-AC2A-4426-A285-777399566F20}" type="parTrans" cxnId="{E45BBBA9-0006-49E1-9ABE-5F40E71491E5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B508EA28-43AE-47F5-A554-796061F1AE50}" type="sibTrans" cxnId="{E45BBBA9-0006-49E1-9ABE-5F40E71491E5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BD83A321-2F19-4560-A098-781B58EF3178}">
      <dgm:prSet custT="1"/>
      <dgm:spPr>
        <a:xfrm>
          <a:off x="114710" y="3149697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IN" sz="1800" b="1" dirty="0">
              <a:solidFill>
                <a:srgbClr val="F36E20"/>
              </a:solidFill>
            </a:rPr>
            <a:t>BFSI &amp; Fintech</a:t>
          </a:r>
          <a:endParaRPr lang="en-IN" sz="1800" b="1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</dgm:t>
    </dgm:pt>
    <dgm:pt modelId="{49280EED-C77F-4B07-BBF4-ACFDBD1CA859}" type="parTrans" cxnId="{183EC044-6CB1-4034-A964-9737FE547F57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62D65262-82E1-4A23-82BB-E98225BD20CC}" type="sibTrans" cxnId="{183EC044-6CB1-4034-A964-9737FE547F57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36FC42C2-264B-4062-BA92-16AA6C9D2B5B}">
      <dgm:prSet custT="1"/>
      <dgm:spPr>
        <a:xfrm>
          <a:off x="3065896" y="1587193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IN" sz="1800" b="1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TELECOM</a:t>
          </a:r>
          <a:endParaRPr lang="en-IN" sz="18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</dgm:t>
    </dgm:pt>
    <dgm:pt modelId="{3C33B18D-0990-4ACB-8EF0-39371AFEF7DE}" type="parTrans" cxnId="{466A3BE6-0A32-4F38-8020-E93E4F1852E9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AE7086EE-F819-474B-8025-51B628A021EE}" type="sibTrans" cxnId="{466A3BE6-0A32-4F38-8020-E93E4F1852E9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D2B78793-1820-4CBB-81C0-3C2ADD314911}">
      <dgm:prSet custT="1"/>
      <dgm:spPr>
        <a:xfrm>
          <a:off x="3065896" y="1587193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subscriber base of 1.09 Bn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A5CD4946-4C03-4423-8553-F98D7486D01B}" type="parTrans" cxnId="{86257B78-C690-42A8-9F5A-7463A91C307F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F44D5584-3154-4D50-9514-C421221C2654}" type="sibTrans" cxnId="{86257B78-C690-42A8-9F5A-7463A91C307F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54D11B75-8BE2-4647-85CA-131076009FCF}">
      <dgm:prSet custT="1"/>
      <dgm:spPr>
        <a:xfrm>
          <a:off x="114710" y="3149697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Set to become the 3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domestic banking sector by 2050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1D8C53D6-F99F-487D-A6F1-54972A614A3A}" type="parTrans" cxnId="{BCCCC0FC-6448-4DBD-A905-FCACDCA9E7E8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ED4475DC-E6BE-4E7C-9A44-EB039966FF69}" type="sibTrans" cxnId="{BCCCC0FC-6448-4DBD-A905-FCACDCA9E7E8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B5CCD08E-43F0-47D7-9EB6-9D58EEAE349B}">
      <dgm:prSet custT="1"/>
      <dgm:spPr>
        <a:xfrm>
          <a:off x="3086210" y="0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6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terms of Travel &amp; Tourism total contribution to GDP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A5F23F5C-9A59-49E1-B4FC-67393876191B}" type="parTrans" cxnId="{D93FB6DF-023E-4A8B-85CE-6BF24F01C7FA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F97CB4A9-AD0D-45F7-928C-5F75895D2532}" type="sibTrans" cxnId="{D93FB6DF-023E-4A8B-85CE-6BF24F01C7FA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F7745DA3-A68F-4601-9E32-001AD75F60FD}">
      <dgm:prSet custT="1"/>
      <dgm:spPr>
        <a:xfrm>
          <a:off x="3086210" y="0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39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on the World Economic Forum Travel &amp; Tourism Development Index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91593AE-54CA-435C-8820-3170622DDE1A}" type="parTrans" cxnId="{B4DC5A77-4413-4F4A-B3BF-83BA01D160CD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F5E18DA4-0AB6-4231-92A4-8C4D23A25E0F}" type="sibTrans" cxnId="{B4DC5A77-4413-4F4A-B3BF-83BA01D160CD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A9F131DC-4135-44F1-ABCF-3A6F4BD72FED}">
      <dgm:prSet custT="1"/>
      <dgm:spPr>
        <a:xfrm>
          <a:off x="3065896" y="1587193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More than 950 Mn active internet users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57D1C8A-E472-4D77-A452-3123463535FD}" type="parTrans" cxnId="{B2933FFE-C3B9-41EE-B258-26B371EEDD8B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126562EE-B6F5-404B-830B-6A8EF70DB56D}" type="sibTrans" cxnId="{B2933FFE-C3B9-41EE-B258-26B371EEDD8B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2A723B9B-DB50-48F2-ABEA-876FBA927E5B}">
      <dgm:prSet custT="1"/>
      <dgm:spPr>
        <a:xfrm>
          <a:off x="3065896" y="1587193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60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rank as per Network Readiness Index 2023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C1079491-4B48-466C-B5D3-D8E9D4D77F93}" type="parTrans" cxnId="{3049EBAF-5357-4BBF-990A-9AA6EC68CDBE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B9E1528A-D0BC-48EE-B466-BAA865421089}" type="sibTrans" cxnId="{3049EBAF-5357-4BBF-990A-9AA6EC68CDBE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5C127ACC-BFA1-4140-A3BB-6B7D66CC43AE}">
      <dgm:prSet custT="1"/>
      <dgm:spPr>
        <a:xfrm>
          <a:off x="6030787" y="1612831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IN" sz="1800" b="1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MEDIA &amp; ENTERTAINMENT (M&amp;E)</a:t>
          </a:r>
          <a:endParaRPr lang="en-IN" sz="18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</dgm:t>
    </dgm:pt>
    <dgm:pt modelId="{52B40CE1-43B0-40B4-9F75-EDC5DDDD6FF4}" type="sibTrans" cxnId="{DD555849-ABFB-4E7E-BE0C-CBF6C746B9D8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76C41F83-718B-4EB2-961F-199D911580A9}" type="parTrans" cxnId="{DD555849-ABFB-4E7E-BE0C-CBF6C746B9D8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6BBF078B-71B4-4F43-AB35-B284C91FA2E4}">
      <dgm:prSet custT="1"/>
      <dgm:spPr>
        <a:xfrm>
          <a:off x="6030787" y="1612831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endParaRPr lang="en-IN" sz="1600" dirty="0">
            <a:solidFill>
              <a:schemeClr val="accent5"/>
            </a:solidFill>
            <a:latin typeface="Calibri" panose="020F0502020204030204"/>
            <a:ea typeface="+mn-ea"/>
            <a:cs typeface="+mn-cs"/>
          </a:endParaRPr>
        </a:p>
      </dgm:t>
    </dgm:pt>
    <dgm:pt modelId="{EA11890B-C7C7-4DA8-9708-D3913369FCE2}" type="sibTrans" cxnId="{E645B2EB-3851-4FC0-BA7C-154AEC2E223B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17A302E4-C188-45A2-B900-8D10DF2AD1B4}" type="parTrans" cxnId="{E645B2EB-3851-4FC0-BA7C-154AEC2E223B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343F958E-6679-4BA5-BF15-46883737B11F}">
      <dgm:prSet custT="1"/>
      <dgm:spPr>
        <a:xfrm>
          <a:off x="6030787" y="1612831"/>
          <a:ext cx="2708514" cy="1439998"/>
        </a:xfr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market by app downloads</a:t>
          </a:r>
          <a:endParaRPr lang="en-IN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CF77653A-4A9E-422C-81E9-6E4961788B1B}" type="sibTrans" cxnId="{3DBF9E1C-7CF8-4492-B055-4EF755151ECE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6D3FAAB8-1B0A-43A9-9E7F-8D3A3A52AC2D}" type="parTrans" cxnId="{3DBF9E1C-7CF8-4492-B055-4EF755151ECE}">
      <dgm:prSet/>
      <dgm:spPr/>
      <dgm:t>
        <a:bodyPr/>
        <a:lstStyle/>
        <a:p>
          <a:endParaRPr lang="en-IN" sz="1600">
            <a:solidFill>
              <a:schemeClr val="accent5"/>
            </a:solidFill>
          </a:endParaRPr>
        </a:p>
      </dgm:t>
    </dgm:pt>
    <dgm:pt modelId="{FB11E3F2-334C-4955-AA53-A9CEB97D0B9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social media market by the number of users</a:t>
          </a:r>
        </a:p>
      </dgm:t>
    </dgm:pt>
    <dgm:pt modelId="{E6C52A51-F952-4B97-B5E4-6F2CBB4011A0}" type="parTrans" cxnId="{B3D9BD37-EFD8-4FC1-93C2-8ACC787FF2E7}">
      <dgm:prSet/>
      <dgm:spPr/>
      <dgm:t>
        <a:bodyPr/>
        <a:lstStyle/>
        <a:p>
          <a:endParaRPr lang="en-US" sz="1600"/>
        </a:p>
      </dgm:t>
    </dgm:pt>
    <dgm:pt modelId="{3C45A4E9-0A08-42FF-B88E-E5F04B318827}" type="sibTrans" cxnId="{B3D9BD37-EFD8-4FC1-93C2-8ACC787FF2E7}">
      <dgm:prSet/>
      <dgm:spPr/>
      <dgm:t>
        <a:bodyPr/>
        <a:lstStyle/>
        <a:p>
          <a:endParaRPr lang="en-US" sz="1600"/>
        </a:p>
      </dgm:t>
    </dgm:pt>
    <dgm:pt modelId="{57B00B7E-DE4E-49A6-99FB-0D74191D2921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M&amp;E industry expected to reach US$100 Bn by 2030</a:t>
          </a:r>
        </a:p>
      </dgm:t>
    </dgm:pt>
    <dgm:pt modelId="{D75600F9-018C-4A49-9BDF-82BEDE1C914A}" type="parTrans" cxnId="{99D5503D-8872-4D01-9AD4-6C4C4E1A4054}">
      <dgm:prSet/>
      <dgm:spPr/>
      <dgm:t>
        <a:bodyPr/>
        <a:lstStyle/>
        <a:p>
          <a:endParaRPr lang="en-US" sz="1600"/>
        </a:p>
      </dgm:t>
    </dgm:pt>
    <dgm:pt modelId="{89CFF9AC-8324-443E-A416-3E7491BB8AC2}" type="sibTrans" cxnId="{99D5503D-8872-4D01-9AD4-6C4C4E1A4054}">
      <dgm:prSet/>
      <dgm:spPr/>
      <dgm:t>
        <a:bodyPr/>
        <a:lstStyle/>
        <a:p>
          <a:endParaRPr lang="en-US" sz="1600"/>
        </a:p>
      </dgm:t>
    </dgm:pt>
    <dgm:pt modelId="{26A0C94E-EEA6-4B89-B7C3-86012D55B527}">
      <dgm:prSet custT="1"/>
      <dgm:spPr/>
      <dgm:t>
        <a:bodyPr/>
        <a:lstStyle/>
        <a:p>
          <a:endParaRPr lang="en-US" sz="1600" dirty="0">
            <a:solidFill>
              <a:schemeClr val="accent5"/>
            </a:solidFill>
            <a:latin typeface="Calibri" panose="020F0502020204030204"/>
            <a:ea typeface="+mn-ea"/>
            <a:cs typeface="+mn-cs"/>
          </a:endParaRPr>
        </a:p>
      </dgm:t>
    </dgm:pt>
    <dgm:pt modelId="{CACE2E47-5B13-4E54-87B2-331940E99A8E}" type="parTrans" cxnId="{20E6A422-22E5-4F68-B7C2-953767D94DF7}">
      <dgm:prSet/>
      <dgm:spPr/>
      <dgm:t>
        <a:bodyPr/>
        <a:lstStyle/>
        <a:p>
          <a:endParaRPr lang="en-US" sz="1600"/>
        </a:p>
      </dgm:t>
    </dgm:pt>
    <dgm:pt modelId="{6C9998CC-94A8-44FD-AA9F-726A355F3BA2}" type="sibTrans" cxnId="{20E6A422-22E5-4F68-B7C2-953767D94DF7}">
      <dgm:prSet/>
      <dgm:spPr/>
      <dgm:t>
        <a:bodyPr/>
        <a:lstStyle/>
        <a:p>
          <a:endParaRPr lang="en-US" sz="1600"/>
        </a:p>
      </dgm:t>
    </dgm:pt>
    <dgm:pt modelId="{EE6526E7-B93A-4833-A900-8157733EE55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9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Life Insurance market &amp; 14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Non-Life Insurance market</a:t>
          </a:r>
        </a:p>
      </dgm:t>
    </dgm:pt>
    <dgm:pt modelId="{6F2569E7-5A7F-4E3D-84FC-CEF5BCC1162C}" type="parTrans" cxnId="{37968ED7-2657-46DC-878C-60BDA15C2A31}">
      <dgm:prSet/>
      <dgm:spPr/>
      <dgm:t>
        <a:bodyPr/>
        <a:lstStyle/>
        <a:p>
          <a:endParaRPr lang="en-US" sz="1600"/>
        </a:p>
      </dgm:t>
    </dgm:pt>
    <dgm:pt modelId="{1AECCEC4-B780-47B6-ADAF-8D81B318B5AE}" type="sibTrans" cxnId="{37968ED7-2657-46DC-878C-60BDA15C2A31}">
      <dgm:prSet/>
      <dgm:spPr/>
      <dgm:t>
        <a:bodyPr/>
        <a:lstStyle/>
        <a:p>
          <a:endParaRPr lang="en-US" sz="1600"/>
        </a:p>
      </dgm:t>
    </dgm:pt>
    <dgm:pt modelId="{EFE28ABB-E468-4585-8A07-17060780283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18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rd</a:t>
          </a:r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fintech ecosystem</a:t>
          </a:r>
        </a:p>
      </dgm:t>
    </dgm:pt>
    <dgm:pt modelId="{7C27DB1E-72DD-4179-B6B6-FB3A6E95D03F}" type="parTrans" cxnId="{388248A0-557D-42AF-BB74-7616EDAE2AB0}">
      <dgm:prSet/>
      <dgm:spPr/>
      <dgm:t>
        <a:bodyPr/>
        <a:lstStyle/>
        <a:p>
          <a:endParaRPr lang="en-IN"/>
        </a:p>
      </dgm:t>
    </dgm:pt>
    <dgm:pt modelId="{C528A1FA-1B47-4DAE-B97A-AFB14E7789F2}" type="sibTrans" cxnId="{388248A0-557D-42AF-BB74-7616EDAE2AB0}">
      <dgm:prSet/>
      <dgm:spPr/>
      <dgm:t>
        <a:bodyPr/>
        <a:lstStyle/>
        <a:p>
          <a:endParaRPr lang="en-IN"/>
        </a:p>
      </dgm:t>
    </dgm:pt>
    <dgm:pt modelId="{3C47A862-ACB2-4937-9632-CCB32AD4F13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Digital lending market - US$270 Bn</a:t>
          </a:r>
        </a:p>
      </dgm:t>
    </dgm:pt>
    <dgm:pt modelId="{37367AE5-5714-4FF9-AB47-05E66C6FD9CF}" type="parTrans" cxnId="{75F28D12-1D61-4ABD-BFB0-F209B201C209}">
      <dgm:prSet/>
      <dgm:spPr/>
      <dgm:t>
        <a:bodyPr/>
        <a:lstStyle/>
        <a:p>
          <a:endParaRPr lang="en-IN"/>
        </a:p>
      </dgm:t>
    </dgm:pt>
    <dgm:pt modelId="{437366C9-6670-48EA-B168-645370014525}" type="sibTrans" cxnId="{75F28D12-1D61-4ABD-BFB0-F209B201C209}">
      <dgm:prSet/>
      <dgm:spPr/>
      <dgm:t>
        <a:bodyPr/>
        <a:lstStyle/>
        <a:p>
          <a:endParaRPr lang="en-IN"/>
        </a:p>
      </dgm:t>
    </dgm:pt>
    <dgm:pt modelId="{5B1603A1-C299-4468-86C6-1365DD363BBF}" type="pres">
      <dgm:prSet presAssocID="{904D90DF-7743-4E4B-819E-EB6F3089FCDB}" presName="Name0" presStyleCnt="0">
        <dgm:presLayoutVars>
          <dgm:dir/>
          <dgm:resizeHandles val="exact"/>
        </dgm:presLayoutVars>
      </dgm:prSet>
      <dgm:spPr/>
    </dgm:pt>
    <dgm:pt modelId="{69E3DF2C-D000-48D3-B71C-C955C2FB2674}" type="pres">
      <dgm:prSet presAssocID="{1B870AC9-ED83-41DE-A196-13E29319F378}" presName="composite" presStyleCnt="0"/>
      <dgm:spPr/>
    </dgm:pt>
    <dgm:pt modelId="{42EF908B-68A2-4B06-BAE1-A6765E83A5D8}" type="pres">
      <dgm:prSet presAssocID="{1B870AC9-ED83-41DE-A196-13E29319F378}" presName="rect1" presStyleLbl="trAlignAcc1" presStyleIdx="0" presStyleCnt="4" custScaleX="105186" custScaleY="201259" custLinFactNeighborY="-79104">
        <dgm:presLayoutVars>
          <dgm:bulletEnabled val="1"/>
        </dgm:presLayoutVars>
      </dgm:prSet>
      <dgm:spPr>
        <a:prstGeom prst="rect">
          <a:avLst/>
        </a:prstGeom>
      </dgm:spPr>
    </dgm:pt>
    <dgm:pt modelId="{0B7EB162-4C63-4E28-9FD4-F15B497F7B81}" type="pres">
      <dgm:prSet presAssocID="{1B870AC9-ED83-41DE-A196-13E29319F378}" presName="rect2" presStyleLbl="fgImgPlace1" presStyleIdx="0" presStyleCnt="4" custScaleY="68741" custLinFactNeighborX="-1225" custLinFactNeighborY="7138"/>
      <dgm:spPr>
        <a:xfrm>
          <a:off x="2966097" y="493484"/>
          <a:ext cx="592487" cy="61092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7498A03-628E-46ED-9013-FD90D6AF3B9D}" type="pres">
      <dgm:prSet presAssocID="{D15181A8-98F0-4FC1-B8D1-579BE11B766F}" presName="sibTrans" presStyleCnt="0"/>
      <dgm:spPr/>
    </dgm:pt>
    <dgm:pt modelId="{1D29CA3A-3AA7-423E-B43D-B67FB54ABFAE}" type="pres">
      <dgm:prSet presAssocID="{36FC42C2-264B-4062-BA92-16AA6C9D2B5B}" presName="composite" presStyleCnt="0"/>
      <dgm:spPr/>
    </dgm:pt>
    <dgm:pt modelId="{277D3E89-C98C-4D77-9081-B14AE516F465}" type="pres">
      <dgm:prSet presAssocID="{36FC42C2-264B-4062-BA92-16AA6C9D2B5B}" presName="rect1" presStyleLbl="trAlignAcc1" presStyleIdx="1" presStyleCnt="4" custScaleX="110239" custScaleY="200677" custLinFactNeighborX="-750" custLinFactNeighborY="-3029">
        <dgm:presLayoutVars>
          <dgm:bulletEnabled val="1"/>
        </dgm:presLayoutVars>
      </dgm:prSet>
      <dgm:spPr>
        <a:prstGeom prst="rect">
          <a:avLst/>
        </a:prstGeom>
      </dgm:spPr>
    </dgm:pt>
    <dgm:pt modelId="{212131E3-5643-428F-AF04-C88DB8B6F00C}" type="pres">
      <dgm:prSet presAssocID="{36FC42C2-264B-4062-BA92-16AA6C9D2B5B}" presName="rect2" presStyleLbl="fgImgPlace1" presStyleIdx="1" presStyleCnt="4" custScaleY="68741" custLinFactNeighborX="589" custLinFactNeighborY="11656"/>
      <dgm:spPr>
        <a:xfrm>
          <a:off x="2976845" y="2029861"/>
          <a:ext cx="592487" cy="610922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3C90126-3DE2-4BF2-AA00-CBC08282F268}" type="pres">
      <dgm:prSet presAssocID="{AE7086EE-F819-474B-8025-51B628A021EE}" presName="sibTrans" presStyleCnt="0"/>
      <dgm:spPr/>
    </dgm:pt>
    <dgm:pt modelId="{E940C68F-5AA1-496A-8A4F-2CA4A56B6193}" type="pres">
      <dgm:prSet presAssocID="{5C127ACC-BFA1-4140-A3BB-6B7D66CC43AE}" presName="composite" presStyleCnt="0"/>
      <dgm:spPr/>
    </dgm:pt>
    <dgm:pt modelId="{A0227A58-9677-43D1-902E-C6FF83CFA788}" type="pres">
      <dgm:prSet presAssocID="{5C127ACC-BFA1-4140-A3BB-6B7D66CC43AE}" presName="rect1" presStyleLbl="trAlignAcc1" presStyleIdx="2" presStyleCnt="4" custScaleX="103534" custScaleY="252678" custLinFactNeighborX="-994" custLinFactNeighborY="0">
        <dgm:presLayoutVars>
          <dgm:bulletEnabled val="1"/>
        </dgm:presLayoutVars>
      </dgm:prSet>
      <dgm:spPr>
        <a:prstGeom prst="rect">
          <a:avLst/>
        </a:prstGeom>
      </dgm:spPr>
    </dgm:pt>
    <dgm:pt modelId="{BA8DAB14-6D10-4972-81D9-2D9ACF4B8B48}" type="pres">
      <dgm:prSet presAssocID="{5C127ACC-BFA1-4140-A3BB-6B7D66CC43AE}" presName="rect2" presStyleLbl="fgImgPlace1" presStyleIdx="2" presStyleCnt="4" custScaleX="60451" custScaleY="58139" custLinFactNeighborX="589" custLinFactNeighborY="11656"/>
      <dgm:spPr>
        <a:xfrm>
          <a:off x="5948344" y="2029861"/>
          <a:ext cx="592487" cy="61092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12DE37E-C9AB-43C9-BE57-3987DC91494B}" type="pres">
      <dgm:prSet presAssocID="{52B40CE1-43B0-40B4-9F75-EDC5DDDD6FF4}" presName="sibTrans" presStyleCnt="0"/>
      <dgm:spPr/>
    </dgm:pt>
    <dgm:pt modelId="{6ECBC4B2-6DEA-46D6-9D14-4CE66609066B}" type="pres">
      <dgm:prSet presAssocID="{BD83A321-2F19-4560-A098-781B58EF3178}" presName="composite" presStyleCnt="0"/>
      <dgm:spPr/>
    </dgm:pt>
    <dgm:pt modelId="{E8D4956B-047C-44B3-892A-BFE9EE10C9F5}" type="pres">
      <dgm:prSet presAssocID="{BD83A321-2F19-4560-A098-781B58EF3178}" presName="rect1" presStyleLbl="trAlignAcc1" presStyleIdx="3" presStyleCnt="4" custScaleX="110161" custScaleY="256501" custLinFactY="65925" custLinFactNeighborX="-196" custLinFactNeighborY="100000">
        <dgm:presLayoutVars>
          <dgm:bulletEnabled val="1"/>
        </dgm:presLayoutVars>
      </dgm:prSet>
      <dgm:spPr>
        <a:prstGeom prst="rect">
          <a:avLst/>
        </a:prstGeom>
      </dgm:spPr>
    </dgm:pt>
    <dgm:pt modelId="{B6B1DB81-C0D6-42BC-A570-EA40E2DFABB7}" type="pres">
      <dgm:prSet presAssocID="{BD83A321-2F19-4560-A098-781B58EF3178}" presName="rect2" presStyleLbl="fgImgPlace1" presStyleIdx="3" presStyleCnt="4" custScaleX="61998" custScaleY="82548" custLinFactNeighborX="589" custLinFactNeighborY="17148"/>
      <dgm:spPr>
        <a:xfrm>
          <a:off x="5345" y="3615535"/>
          <a:ext cx="592487" cy="61092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BEA8720E-E7F0-4990-8BBD-99D966AE0BB8}" type="presOf" srcId="{BD83A321-2F19-4560-A098-781B58EF3178}" destId="{E8D4956B-047C-44B3-892A-BFE9EE10C9F5}" srcOrd="0" destOrd="0" presId="urn:microsoft.com/office/officeart/2008/layout/PictureStrips"/>
    <dgm:cxn modelId="{75F28D12-1D61-4ABD-BFB0-F209B201C209}" srcId="{BD83A321-2F19-4560-A098-781B58EF3178}" destId="{3C47A862-ACB2-4937-9632-CCB32AD4F130}" srcOrd="3" destOrd="0" parTransId="{37367AE5-5714-4FF9-AB47-05E66C6FD9CF}" sibTransId="{437366C9-6670-48EA-B168-645370014525}"/>
    <dgm:cxn modelId="{3DBF9E1C-7CF8-4492-B055-4EF755151ECE}" srcId="{5C127ACC-BFA1-4140-A3BB-6B7D66CC43AE}" destId="{343F958E-6679-4BA5-BF15-46883737B11F}" srcOrd="0" destOrd="0" parTransId="{6D3FAAB8-1B0A-43A9-9E7F-8D3A3A52AC2D}" sibTransId="{CF77653A-4A9E-422C-81E9-6E4961788B1B}"/>
    <dgm:cxn modelId="{20E6A422-22E5-4F68-B7C2-953767D94DF7}" srcId="{BD83A321-2F19-4560-A098-781B58EF3178}" destId="{26A0C94E-EEA6-4B89-B7C3-86012D55B527}" srcOrd="4" destOrd="0" parTransId="{CACE2E47-5B13-4E54-87B2-331940E99A8E}" sibTransId="{6C9998CC-94A8-44FD-AA9F-726A355F3BA2}"/>
    <dgm:cxn modelId="{54B87925-9C75-42C8-84A4-10E7EE0F7F1E}" type="presOf" srcId="{FB11E3F2-334C-4955-AA53-A9CEB97D0B9F}" destId="{A0227A58-9677-43D1-902E-C6FF83CFA788}" srcOrd="0" destOrd="2" presId="urn:microsoft.com/office/officeart/2008/layout/PictureStrips"/>
    <dgm:cxn modelId="{36D70126-2D22-4B53-BF23-74A582C24883}" type="presOf" srcId="{F7745DA3-A68F-4601-9E32-001AD75F60FD}" destId="{42EF908B-68A2-4B06-BAE1-A6765E83A5D8}" srcOrd="0" destOrd="3" presId="urn:microsoft.com/office/officeart/2008/layout/PictureStrips"/>
    <dgm:cxn modelId="{5ECD7729-C6F2-40D4-878A-FA137EF3147B}" type="presOf" srcId="{A9F131DC-4135-44F1-ABCF-3A6F4BD72FED}" destId="{277D3E89-C98C-4D77-9081-B14AE516F465}" srcOrd="0" destOrd="2" presId="urn:microsoft.com/office/officeart/2008/layout/PictureStrips"/>
    <dgm:cxn modelId="{830E6B30-AE90-4019-AEE8-D74699CE9BA0}" type="presOf" srcId="{D2B78793-1820-4CBB-81C0-3C2ADD314911}" destId="{277D3E89-C98C-4D77-9081-B14AE516F465}" srcOrd="0" destOrd="1" presId="urn:microsoft.com/office/officeart/2008/layout/PictureStrips"/>
    <dgm:cxn modelId="{20DC0033-433E-40D8-BB9F-B1AD5F5A7942}" type="presOf" srcId="{3C47A862-ACB2-4937-9632-CCB32AD4F130}" destId="{E8D4956B-047C-44B3-892A-BFE9EE10C9F5}" srcOrd="0" destOrd="4" presId="urn:microsoft.com/office/officeart/2008/layout/PictureStrips"/>
    <dgm:cxn modelId="{B3D9BD37-EFD8-4FC1-93C2-8ACC787FF2E7}" srcId="{5C127ACC-BFA1-4140-A3BB-6B7D66CC43AE}" destId="{FB11E3F2-334C-4955-AA53-A9CEB97D0B9F}" srcOrd="1" destOrd="0" parTransId="{E6C52A51-F952-4B97-B5E4-6F2CBB4011A0}" sibTransId="{3C45A4E9-0A08-42FF-B88E-E5F04B318827}"/>
    <dgm:cxn modelId="{99D5503D-8872-4D01-9AD4-6C4C4E1A4054}" srcId="{5C127ACC-BFA1-4140-A3BB-6B7D66CC43AE}" destId="{57B00B7E-DE4E-49A6-99FB-0D74191D2921}" srcOrd="2" destOrd="0" parTransId="{D75600F9-018C-4A49-9BDF-82BEDE1C914A}" sibTransId="{89CFF9AC-8324-443E-A416-3E7491BB8AC2}"/>
    <dgm:cxn modelId="{EAA02C41-463C-4287-930B-FC69263EC65F}" type="presOf" srcId="{54D11B75-8BE2-4647-85CA-131076009FCF}" destId="{E8D4956B-047C-44B3-892A-BFE9EE10C9F5}" srcOrd="0" destOrd="1" presId="urn:microsoft.com/office/officeart/2008/layout/PictureStrips"/>
    <dgm:cxn modelId="{415B9744-56D6-44F7-8894-5F30C7A784C3}" type="presOf" srcId="{17FD5EC6-3020-427C-A5D8-E94CE4B68861}" destId="{42EF908B-68A2-4B06-BAE1-A6765E83A5D8}" srcOrd="0" destOrd="1" presId="urn:microsoft.com/office/officeart/2008/layout/PictureStrips"/>
    <dgm:cxn modelId="{183EC044-6CB1-4034-A964-9737FE547F57}" srcId="{904D90DF-7743-4E4B-819E-EB6F3089FCDB}" destId="{BD83A321-2F19-4560-A098-781B58EF3178}" srcOrd="3" destOrd="0" parTransId="{49280EED-C77F-4B07-BBF4-ACFDBD1CA859}" sibTransId="{62D65262-82E1-4A23-82BB-E98225BD20CC}"/>
    <dgm:cxn modelId="{4E0A0C49-D346-4303-A838-478C85B09831}" type="presOf" srcId="{57B00B7E-DE4E-49A6-99FB-0D74191D2921}" destId="{A0227A58-9677-43D1-902E-C6FF83CFA788}" srcOrd="0" destOrd="3" presId="urn:microsoft.com/office/officeart/2008/layout/PictureStrips"/>
    <dgm:cxn modelId="{DD555849-ABFB-4E7E-BE0C-CBF6C746B9D8}" srcId="{904D90DF-7743-4E4B-819E-EB6F3089FCDB}" destId="{5C127ACC-BFA1-4140-A3BB-6B7D66CC43AE}" srcOrd="2" destOrd="0" parTransId="{76C41F83-718B-4EB2-961F-199D911580A9}" sibTransId="{52B40CE1-43B0-40B4-9F75-EDC5DDDD6FF4}"/>
    <dgm:cxn modelId="{15B6354D-715A-43F5-B7EE-EA5B6726B707}" srcId="{904D90DF-7743-4E4B-819E-EB6F3089FCDB}" destId="{1B870AC9-ED83-41DE-A196-13E29319F378}" srcOrd="0" destOrd="0" parTransId="{209C9E4D-CC61-4329-B147-1A39CDFC4E5D}" sibTransId="{D15181A8-98F0-4FC1-B8D1-579BE11B766F}"/>
    <dgm:cxn modelId="{2E8C9F6F-014F-4288-969D-9BC1CAB76686}" type="presOf" srcId="{EE6526E7-B93A-4833-A900-8157733EE558}" destId="{E8D4956B-047C-44B3-892A-BFE9EE10C9F5}" srcOrd="0" destOrd="2" presId="urn:microsoft.com/office/officeart/2008/layout/PictureStrips"/>
    <dgm:cxn modelId="{B4DC5A77-4413-4F4A-B3BF-83BA01D160CD}" srcId="{1B870AC9-ED83-41DE-A196-13E29319F378}" destId="{F7745DA3-A68F-4601-9E32-001AD75F60FD}" srcOrd="2" destOrd="0" parTransId="{591593AE-54CA-435C-8820-3170622DDE1A}" sibTransId="{F5E18DA4-0AB6-4231-92A4-8C4D23A25E0F}"/>
    <dgm:cxn modelId="{86257B78-C690-42A8-9F5A-7463A91C307F}" srcId="{36FC42C2-264B-4062-BA92-16AA6C9D2B5B}" destId="{D2B78793-1820-4CBB-81C0-3C2ADD314911}" srcOrd="0" destOrd="0" parTransId="{A5CD4946-4C03-4423-8553-F98D7486D01B}" sibTransId="{F44D5584-3154-4D50-9514-C421221C2654}"/>
    <dgm:cxn modelId="{9E915059-0CAB-4124-9E15-24D80EA4B5AF}" type="presOf" srcId="{904D90DF-7743-4E4B-819E-EB6F3089FCDB}" destId="{5B1603A1-C299-4468-86C6-1365DD363BBF}" srcOrd="0" destOrd="0" presId="urn:microsoft.com/office/officeart/2008/layout/PictureStrips"/>
    <dgm:cxn modelId="{04A9517A-E26A-47CB-ABD0-BF346B193742}" type="presOf" srcId="{1B870AC9-ED83-41DE-A196-13E29319F378}" destId="{42EF908B-68A2-4B06-BAE1-A6765E83A5D8}" srcOrd="0" destOrd="0" presId="urn:microsoft.com/office/officeart/2008/layout/PictureStrips"/>
    <dgm:cxn modelId="{4ABA0F82-4C97-4D7E-B183-BD7451B6745D}" type="presOf" srcId="{36FC42C2-264B-4062-BA92-16AA6C9D2B5B}" destId="{277D3E89-C98C-4D77-9081-B14AE516F465}" srcOrd="0" destOrd="0" presId="urn:microsoft.com/office/officeart/2008/layout/PictureStrips"/>
    <dgm:cxn modelId="{388248A0-557D-42AF-BB74-7616EDAE2AB0}" srcId="{BD83A321-2F19-4560-A098-781B58EF3178}" destId="{EFE28ABB-E468-4585-8A07-170607802834}" srcOrd="2" destOrd="0" parTransId="{7C27DB1E-72DD-4179-B6B6-FB3A6E95D03F}" sibTransId="{C528A1FA-1B47-4DAE-B97A-AFB14E7789F2}"/>
    <dgm:cxn modelId="{E45BBBA9-0006-49E1-9ABE-5F40E71491E5}" srcId="{1B870AC9-ED83-41DE-A196-13E29319F378}" destId="{17FD5EC6-3020-427C-A5D8-E94CE4B68861}" srcOrd="0" destOrd="0" parTransId="{347D32A4-AC2A-4426-A285-777399566F20}" sibTransId="{B508EA28-43AE-47F5-A554-796061F1AE50}"/>
    <dgm:cxn modelId="{091052AF-5262-4C0C-A29D-D8AD269ED14F}" type="presOf" srcId="{5C127ACC-BFA1-4140-A3BB-6B7D66CC43AE}" destId="{A0227A58-9677-43D1-902E-C6FF83CFA788}" srcOrd="0" destOrd="0" presId="urn:microsoft.com/office/officeart/2008/layout/PictureStrips"/>
    <dgm:cxn modelId="{3049EBAF-5357-4BBF-990A-9AA6EC68CDBE}" srcId="{36FC42C2-264B-4062-BA92-16AA6C9D2B5B}" destId="{2A723B9B-DB50-48F2-ABEA-876FBA927E5B}" srcOrd="2" destOrd="0" parTransId="{C1079491-4B48-466C-B5D3-D8E9D4D77F93}" sibTransId="{B9E1528A-D0BC-48EE-B466-BAA865421089}"/>
    <dgm:cxn modelId="{4DAB93B6-449B-4256-BEB6-B6219B64DFE1}" type="presOf" srcId="{6BBF078B-71B4-4F43-AB35-B284C91FA2E4}" destId="{A0227A58-9677-43D1-902E-C6FF83CFA788}" srcOrd="0" destOrd="4" presId="urn:microsoft.com/office/officeart/2008/layout/PictureStrips"/>
    <dgm:cxn modelId="{7A4644BB-10F2-4A68-8578-6C97C6568B83}" type="presOf" srcId="{26A0C94E-EEA6-4B89-B7C3-86012D55B527}" destId="{E8D4956B-047C-44B3-892A-BFE9EE10C9F5}" srcOrd="0" destOrd="5" presId="urn:microsoft.com/office/officeart/2008/layout/PictureStrips"/>
    <dgm:cxn modelId="{6434B0BE-D236-4690-BA58-7F82B6BCF44A}" type="presOf" srcId="{EFE28ABB-E468-4585-8A07-170607802834}" destId="{E8D4956B-047C-44B3-892A-BFE9EE10C9F5}" srcOrd="0" destOrd="3" presId="urn:microsoft.com/office/officeart/2008/layout/PictureStrips"/>
    <dgm:cxn modelId="{84953BD1-9C22-4966-9BB3-CF23B0D2472D}" type="presOf" srcId="{343F958E-6679-4BA5-BF15-46883737B11F}" destId="{A0227A58-9677-43D1-902E-C6FF83CFA788}" srcOrd="0" destOrd="1" presId="urn:microsoft.com/office/officeart/2008/layout/PictureStrips"/>
    <dgm:cxn modelId="{37968ED7-2657-46DC-878C-60BDA15C2A31}" srcId="{BD83A321-2F19-4560-A098-781B58EF3178}" destId="{EE6526E7-B93A-4833-A900-8157733EE558}" srcOrd="1" destOrd="0" parTransId="{6F2569E7-5A7F-4E3D-84FC-CEF5BCC1162C}" sibTransId="{1AECCEC4-B780-47B6-ADAF-8D81B318B5AE}"/>
    <dgm:cxn modelId="{527594DB-DE0F-428B-B223-D105AD99AF65}" type="presOf" srcId="{B5CCD08E-43F0-47D7-9EB6-9D58EEAE349B}" destId="{42EF908B-68A2-4B06-BAE1-A6765E83A5D8}" srcOrd="0" destOrd="2" presId="urn:microsoft.com/office/officeart/2008/layout/PictureStrips"/>
    <dgm:cxn modelId="{D93FB6DF-023E-4A8B-85CE-6BF24F01C7FA}" srcId="{1B870AC9-ED83-41DE-A196-13E29319F378}" destId="{B5CCD08E-43F0-47D7-9EB6-9D58EEAE349B}" srcOrd="1" destOrd="0" parTransId="{A5F23F5C-9A59-49E1-B4FC-67393876191B}" sibTransId="{F97CB4A9-AD0D-45F7-928C-5F75895D2532}"/>
    <dgm:cxn modelId="{466A3BE6-0A32-4F38-8020-E93E4F1852E9}" srcId="{904D90DF-7743-4E4B-819E-EB6F3089FCDB}" destId="{36FC42C2-264B-4062-BA92-16AA6C9D2B5B}" srcOrd="1" destOrd="0" parTransId="{3C33B18D-0990-4ACB-8EF0-39371AFEF7DE}" sibTransId="{AE7086EE-F819-474B-8025-51B628A021EE}"/>
    <dgm:cxn modelId="{E645B2EB-3851-4FC0-BA7C-154AEC2E223B}" srcId="{5C127ACC-BFA1-4140-A3BB-6B7D66CC43AE}" destId="{6BBF078B-71B4-4F43-AB35-B284C91FA2E4}" srcOrd="3" destOrd="0" parTransId="{17A302E4-C188-45A2-B900-8D10DF2AD1B4}" sibTransId="{EA11890B-C7C7-4DA8-9708-D3913369FCE2}"/>
    <dgm:cxn modelId="{ACF419F9-B7AA-4BC7-976E-88DC55799EB7}" type="presOf" srcId="{2A723B9B-DB50-48F2-ABEA-876FBA927E5B}" destId="{277D3E89-C98C-4D77-9081-B14AE516F465}" srcOrd="0" destOrd="3" presId="urn:microsoft.com/office/officeart/2008/layout/PictureStrips"/>
    <dgm:cxn modelId="{BCCCC0FC-6448-4DBD-A905-FCACDCA9E7E8}" srcId="{BD83A321-2F19-4560-A098-781B58EF3178}" destId="{54D11B75-8BE2-4647-85CA-131076009FCF}" srcOrd="0" destOrd="0" parTransId="{1D8C53D6-F99F-487D-A6F1-54972A614A3A}" sibTransId="{ED4475DC-E6BE-4E7C-9A44-EB039966FF69}"/>
    <dgm:cxn modelId="{B2933FFE-C3B9-41EE-B258-26B371EEDD8B}" srcId="{36FC42C2-264B-4062-BA92-16AA6C9D2B5B}" destId="{A9F131DC-4135-44F1-ABCF-3A6F4BD72FED}" srcOrd="1" destOrd="0" parTransId="{F57D1C8A-E472-4D77-A452-3123463535FD}" sibTransId="{126562EE-B6F5-404B-830B-6A8EF70DB56D}"/>
    <dgm:cxn modelId="{17B87028-0C40-4BC7-BA16-018130456B6A}" type="presParOf" srcId="{5B1603A1-C299-4468-86C6-1365DD363BBF}" destId="{69E3DF2C-D000-48D3-B71C-C955C2FB2674}" srcOrd="0" destOrd="0" presId="urn:microsoft.com/office/officeart/2008/layout/PictureStrips"/>
    <dgm:cxn modelId="{8B7C535C-1418-4D05-A222-2F6F46F99F8E}" type="presParOf" srcId="{69E3DF2C-D000-48D3-B71C-C955C2FB2674}" destId="{42EF908B-68A2-4B06-BAE1-A6765E83A5D8}" srcOrd="0" destOrd="0" presId="urn:microsoft.com/office/officeart/2008/layout/PictureStrips"/>
    <dgm:cxn modelId="{E3C1BDC7-24F3-4C0D-B562-4AF2E1E57EC1}" type="presParOf" srcId="{69E3DF2C-D000-48D3-B71C-C955C2FB2674}" destId="{0B7EB162-4C63-4E28-9FD4-F15B497F7B81}" srcOrd="1" destOrd="0" presId="urn:microsoft.com/office/officeart/2008/layout/PictureStrips"/>
    <dgm:cxn modelId="{156536D6-BD72-4E1D-917D-B7CBB0D728EF}" type="presParOf" srcId="{5B1603A1-C299-4468-86C6-1365DD363BBF}" destId="{97498A03-628E-46ED-9013-FD90D6AF3B9D}" srcOrd="1" destOrd="0" presId="urn:microsoft.com/office/officeart/2008/layout/PictureStrips"/>
    <dgm:cxn modelId="{723552CC-DD4B-437D-8DB4-B197C462BD34}" type="presParOf" srcId="{5B1603A1-C299-4468-86C6-1365DD363BBF}" destId="{1D29CA3A-3AA7-423E-B43D-B67FB54ABFAE}" srcOrd="2" destOrd="0" presId="urn:microsoft.com/office/officeart/2008/layout/PictureStrips"/>
    <dgm:cxn modelId="{DA03E59A-BA85-4900-98FD-0C6DC3D440DB}" type="presParOf" srcId="{1D29CA3A-3AA7-423E-B43D-B67FB54ABFAE}" destId="{277D3E89-C98C-4D77-9081-B14AE516F465}" srcOrd="0" destOrd="0" presId="urn:microsoft.com/office/officeart/2008/layout/PictureStrips"/>
    <dgm:cxn modelId="{C99DA143-280C-4423-99AE-B4B6381A6632}" type="presParOf" srcId="{1D29CA3A-3AA7-423E-B43D-B67FB54ABFAE}" destId="{212131E3-5643-428F-AF04-C88DB8B6F00C}" srcOrd="1" destOrd="0" presId="urn:microsoft.com/office/officeart/2008/layout/PictureStrips"/>
    <dgm:cxn modelId="{7D052FB0-CAEC-42AF-A9F3-5AE7E8C317EE}" type="presParOf" srcId="{5B1603A1-C299-4468-86C6-1365DD363BBF}" destId="{13C90126-3DE2-4BF2-AA00-CBC08282F268}" srcOrd="3" destOrd="0" presId="urn:microsoft.com/office/officeart/2008/layout/PictureStrips"/>
    <dgm:cxn modelId="{46859100-E9FB-4980-A69E-237737E21221}" type="presParOf" srcId="{5B1603A1-C299-4468-86C6-1365DD363BBF}" destId="{E940C68F-5AA1-496A-8A4F-2CA4A56B6193}" srcOrd="4" destOrd="0" presId="urn:microsoft.com/office/officeart/2008/layout/PictureStrips"/>
    <dgm:cxn modelId="{ED469DFD-72EB-498C-A8F2-FB52F88E9482}" type="presParOf" srcId="{E940C68F-5AA1-496A-8A4F-2CA4A56B6193}" destId="{A0227A58-9677-43D1-902E-C6FF83CFA788}" srcOrd="0" destOrd="0" presId="urn:microsoft.com/office/officeart/2008/layout/PictureStrips"/>
    <dgm:cxn modelId="{3A169E52-9C0D-4167-B99E-651177B5E5E4}" type="presParOf" srcId="{E940C68F-5AA1-496A-8A4F-2CA4A56B6193}" destId="{BA8DAB14-6D10-4972-81D9-2D9ACF4B8B48}" srcOrd="1" destOrd="0" presId="urn:microsoft.com/office/officeart/2008/layout/PictureStrips"/>
    <dgm:cxn modelId="{5DAEED68-7ACE-4E8D-ADCA-3786C6188D30}" type="presParOf" srcId="{5B1603A1-C299-4468-86C6-1365DD363BBF}" destId="{612DE37E-C9AB-43C9-BE57-3987DC91494B}" srcOrd="5" destOrd="0" presId="urn:microsoft.com/office/officeart/2008/layout/PictureStrips"/>
    <dgm:cxn modelId="{F02DFC28-D9B7-4916-A607-C004423FFB55}" type="presParOf" srcId="{5B1603A1-C299-4468-86C6-1365DD363BBF}" destId="{6ECBC4B2-6DEA-46D6-9D14-4CE66609066B}" srcOrd="6" destOrd="0" presId="urn:microsoft.com/office/officeart/2008/layout/PictureStrips"/>
    <dgm:cxn modelId="{82759CB3-6122-4971-951D-4620545D9C9A}" type="presParOf" srcId="{6ECBC4B2-6DEA-46D6-9D14-4CE66609066B}" destId="{E8D4956B-047C-44B3-892A-BFE9EE10C9F5}" srcOrd="0" destOrd="0" presId="urn:microsoft.com/office/officeart/2008/layout/PictureStrips"/>
    <dgm:cxn modelId="{99A35345-E7FC-4FE7-A6C3-D6D4FDB46BC9}" type="presParOf" srcId="{6ECBC4B2-6DEA-46D6-9D14-4CE66609066B}" destId="{B6B1DB81-C0D6-42BC-A570-EA40E2DFAB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86699-62C2-4FB6-AA3A-7F8F4580797E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DDAE42-4D03-4739-8336-30677C2E2E3A}">
      <dgm:prSet custT="1"/>
      <dgm:spPr>
        <a:xfrm>
          <a:off x="2268473" y="391032"/>
          <a:ext cx="1989334" cy="898172"/>
        </a:xfrm>
      </dgm:spPr>
      <dgm:t>
        <a:bodyPr/>
        <a:lstStyle/>
        <a:p>
          <a:r>
            <a:rPr lang="en-IN" sz="1800" b="1" dirty="0"/>
            <a:t>JAM Trinity</a:t>
          </a:r>
        </a:p>
      </dgm:t>
    </dgm:pt>
    <dgm:pt modelId="{0B95F05F-2E5C-4551-8AD1-39F7F2AB5DE1}" type="parTrans" cxnId="{9C0FD2DB-B03A-42E0-8C0A-87E5F29658BC}">
      <dgm:prSet/>
      <dgm:spPr/>
      <dgm:t>
        <a:bodyPr/>
        <a:lstStyle/>
        <a:p>
          <a:endParaRPr lang="en-IN" sz="1400" b="1"/>
        </a:p>
      </dgm:t>
    </dgm:pt>
    <dgm:pt modelId="{08380D9F-C539-4101-A930-6FE64A07F4F5}" type="sibTrans" cxnId="{9C0FD2DB-B03A-42E0-8C0A-87E5F29658BC}">
      <dgm:prSet/>
      <dgm:spPr/>
      <dgm:t>
        <a:bodyPr/>
        <a:lstStyle/>
        <a:p>
          <a:endParaRPr lang="en-IN" sz="1400" b="1"/>
        </a:p>
      </dgm:t>
    </dgm:pt>
    <dgm:pt modelId="{46942697-031A-4017-9147-EAB5949374F7}">
      <dgm:prSet custT="1"/>
      <dgm:spPr>
        <a:xfrm>
          <a:off x="6633368" y="391032"/>
          <a:ext cx="1989334" cy="898172"/>
        </a:xfrm>
      </dgm:spPr>
      <dgm:t>
        <a:bodyPr/>
        <a:lstStyle/>
        <a:p>
          <a:r>
            <a:rPr lang="en-IN" sz="1800" b="1" dirty="0"/>
            <a:t> GST</a:t>
          </a:r>
        </a:p>
      </dgm:t>
    </dgm:pt>
    <dgm:pt modelId="{2C8A7BAB-586A-46CC-8A2F-DE12EBF74D10}" type="parTrans" cxnId="{B90C1966-7303-465A-9B49-592324104152}">
      <dgm:prSet/>
      <dgm:spPr/>
      <dgm:t>
        <a:bodyPr/>
        <a:lstStyle/>
        <a:p>
          <a:endParaRPr lang="en-IN" sz="1400" b="1"/>
        </a:p>
      </dgm:t>
    </dgm:pt>
    <dgm:pt modelId="{2C5C7FD1-95CA-479F-A52E-B3C416093D76}" type="sibTrans" cxnId="{B90C1966-7303-465A-9B49-592324104152}">
      <dgm:prSet/>
      <dgm:spPr/>
      <dgm:t>
        <a:bodyPr/>
        <a:lstStyle/>
        <a:p>
          <a:endParaRPr lang="en-IN" sz="1400" b="1"/>
        </a:p>
      </dgm:t>
    </dgm:pt>
    <dgm:pt modelId="{039E5D84-F3B8-47C8-B018-C03AED66F092}">
      <dgm:prSet custT="1"/>
      <dgm:spPr>
        <a:xfrm>
          <a:off x="86026" y="1360350"/>
          <a:ext cx="1989334" cy="898172"/>
        </a:xfrm>
      </dgm:spPr>
      <dgm:t>
        <a:bodyPr/>
        <a:lstStyle/>
        <a:p>
          <a:r>
            <a:rPr lang="en-IN" sz="1800" b="1" dirty="0"/>
            <a:t>IBC</a:t>
          </a:r>
        </a:p>
      </dgm:t>
    </dgm:pt>
    <dgm:pt modelId="{7DBB3077-0DBB-4C25-AA9C-D3786866ABB5}" type="parTrans" cxnId="{71F2FC15-28ED-4C6A-9078-97F7E15D5FF9}">
      <dgm:prSet/>
      <dgm:spPr/>
      <dgm:t>
        <a:bodyPr/>
        <a:lstStyle/>
        <a:p>
          <a:endParaRPr lang="en-IN" sz="1400" b="1"/>
        </a:p>
      </dgm:t>
    </dgm:pt>
    <dgm:pt modelId="{6354031F-6C3C-4A40-A9B9-E1D1815EFB2D}" type="sibTrans" cxnId="{71F2FC15-28ED-4C6A-9078-97F7E15D5FF9}">
      <dgm:prSet/>
      <dgm:spPr/>
      <dgm:t>
        <a:bodyPr/>
        <a:lstStyle/>
        <a:p>
          <a:endParaRPr lang="en-IN" sz="1400" b="1"/>
        </a:p>
      </dgm:t>
    </dgm:pt>
    <dgm:pt modelId="{8967EA5A-BEED-4B53-B7DC-B7AA0212623C}">
      <dgm:prSet custT="1"/>
      <dgm:spPr>
        <a:xfrm>
          <a:off x="4450921" y="1360350"/>
          <a:ext cx="1989334" cy="898172"/>
        </a:xfrm>
      </dgm:spPr>
      <dgm:t>
        <a:bodyPr/>
        <a:lstStyle/>
        <a:p>
          <a:r>
            <a:rPr lang="en-IN" sz="1800" b="1" dirty="0"/>
            <a:t>Banking Sector Reforms</a:t>
          </a:r>
        </a:p>
      </dgm:t>
    </dgm:pt>
    <dgm:pt modelId="{72EFB43F-3893-458F-8A72-100D2A9A6D51}" type="parTrans" cxnId="{475DFCF8-08EC-44BA-9D8A-3D6BC4F92569}">
      <dgm:prSet/>
      <dgm:spPr/>
      <dgm:t>
        <a:bodyPr/>
        <a:lstStyle/>
        <a:p>
          <a:endParaRPr lang="en-IN" sz="1400" b="1"/>
        </a:p>
      </dgm:t>
    </dgm:pt>
    <dgm:pt modelId="{24BA23B8-F3B8-445F-B6C2-253B43B88E11}" type="sibTrans" cxnId="{475DFCF8-08EC-44BA-9D8A-3D6BC4F92569}">
      <dgm:prSet/>
      <dgm:spPr/>
      <dgm:t>
        <a:bodyPr/>
        <a:lstStyle/>
        <a:p>
          <a:endParaRPr lang="en-IN" sz="1400" b="1"/>
        </a:p>
      </dgm:t>
    </dgm:pt>
    <dgm:pt modelId="{2B54B607-39FE-424C-9FD2-461566A443E9}">
      <dgm:prSet custT="1"/>
      <dgm:spPr>
        <a:xfrm>
          <a:off x="6633368" y="1360350"/>
          <a:ext cx="1989334" cy="898172"/>
        </a:xfrm>
      </dgm:spPr>
      <dgm:t>
        <a:bodyPr/>
        <a:lstStyle/>
        <a:p>
          <a:r>
            <a:rPr lang="en-IN" sz="1400" b="1" dirty="0"/>
            <a:t> </a:t>
          </a:r>
          <a:r>
            <a:rPr lang="en-IN" sz="1800" b="1" dirty="0"/>
            <a:t>MSME Sector Reforms</a:t>
          </a:r>
        </a:p>
      </dgm:t>
    </dgm:pt>
    <dgm:pt modelId="{CF14CB32-D060-4536-A17F-0D964A0899CF}" type="parTrans" cxnId="{6A2B70AF-4007-4FDC-B706-7118817719E5}">
      <dgm:prSet/>
      <dgm:spPr/>
      <dgm:t>
        <a:bodyPr/>
        <a:lstStyle/>
        <a:p>
          <a:endParaRPr lang="en-IN" sz="1400" b="1"/>
        </a:p>
      </dgm:t>
    </dgm:pt>
    <dgm:pt modelId="{F95B8057-4380-4695-AE75-59B4B77E0A4D}" type="sibTrans" cxnId="{6A2B70AF-4007-4FDC-B706-7118817719E5}">
      <dgm:prSet/>
      <dgm:spPr/>
      <dgm:t>
        <a:bodyPr/>
        <a:lstStyle/>
        <a:p>
          <a:endParaRPr lang="en-IN" sz="1400" b="1"/>
        </a:p>
      </dgm:t>
    </dgm:pt>
    <dgm:pt modelId="{89102E54-E72F-4D48-9F87-55D304847646}">
      <dgm:prSet custT="1"/>
      <dgm:spPr>
        <a:xfrm>
          <a:off x="86026" y="2329669"/>
          <a:ext cx="1989334" cy="898172"/>
        </a:xfrm>
      </dgm:spPr>
      <dgm:t>
        <a:bodyPr/>
        <a:lstStyle/>
        <a:p>
          <a:r>
            <a:rPr lang="en-IN" sz="1800" b="1" dirty="0"/>
            <a:t>National Infrastructure Pipeline (NIP) </a:t>
          </a:r>
        </a:p>
      </dgm:t>
    </dgm:pt>
    <dgm:pt modelId="{19C3930E-8DED-4C4A-BFE3-D65B258DA348}" type="parTrans" cxnId="{B6F83F44-1F5D-4A19-AB8C-87A28957A7D1}">
      <dgm:prSet/>
      <dgm:spPr/>
      <dgm:t>
        <a:bodyPr/>
        <a:lstStyle/>
        <a:p>
          <a:endParaRPr lang="en-IN" sz="1400" b="1"/>
        </a:p>
      </dgm:t>
    </dgm:pt>
    <dgm:pt modelId="{F88F472C-8FE9-4846-BEA8-5CCEE45CBFC5}" type="sibTrans" cxnId="{B6F83F44-1F5D-4A19-AB8C-87A28957A7D1}">
      <dgm:prSet/>
      <dgm:spPr/>
      <dgm:t>
        <a:bodyPr/>
        <a:lstStyle/>
        <a:p>
          <a:endParaRPr lang="en-IN" sz="1400" b="1"/>
        </a:p>
      </dgm:t>
    </dgm:pt>
    <dgm:pt modelId="{F1B3227D-C01E-47AE-B6F5-0311BA6CF261}">
      <dgm:prSet custT="1"/>
      <dgm:spPr>
        <a:xfrm>
          <a:off x="2268473" y="2329669"/>
          <a:ext cx="1989334" cy="898172"/>
        </a:xfrm>
      </dgm:spPr>
      <dgm:t>
        <a:bodyPr/>
        <a:lstStyle/>
        <a:p>
          <a:r>
            <a:rPr lang="en-IN" sz="1800" b="1" dirty="0"/>
            <a:t>National Monetisation Pipeline (NMP)</a:t>
          </a:r>
        </a:p>
      </dgm:t>
    </dgm:pt>
    <dgm:pt modelId="{28F1B934-77E8-4AD2-A641-D9F9DDC40B2D}" type="parTrans" cxnId="{C910BE6B-688C-4155-9AA4-185DFB40A9DA}">
      <dgm:prSet/>
      <dgm:spPr/>
      <dgm:t>
        <a:bodyPr/>
        <a:lstStyle/>
        <a:p>
          <a:endParaRPr lang="en-IN" sz="1400" b="1"/>
        </a:p>
      </dgm:t>
    </dgm:pt>
    <dgm:pt modelId="{A9285775-5781-42D0-8787-F3721B8F0CEB}" type="sibTrans" cxnId="{C910BE6B-688C-4155-9AA4-185DFB40A9DA}">
      <dgm:prSet/>
      <dgm:spPr/>
      <dgm:t>
        <a:bodyPr/>
        <a:lstStyle/>
        <a:p>
          <a:endParaRPr lang="en-IN" sz="1400" b="1"/>
        </a:p>
      </dgm:t>
    </dgm:pt>
    <dgm:pt modelId="{686631B6-6742-48CA-A1A4-6F46F5151B60}">
      <dgm:prSet custT="1"/>
      <dgm:spPr>
        <a:xfrm>
          <a:off x="86026" y="3298987"/>
          <a:ext cx="1989334" cy="898172"/>
        </a:xfrm>
      </dgm:spPr>
      <dgm:t>
        <a:bodyPr/>
        <a:lstStyle/>
        <a:p>
          <a:r>
            <a:rPr lang="en-IN" sz="1800" b="1" dirty="0"/>
            <a:t>RERA, Act 2016</a:t>
          </a:r>
        </a:p>
      </dgm:t>
    </dgm:pt>
    <dgm:pt modelId="{679D1012-3AB4-4709-85CC-A9FBFE99FED6}" type="parTrans" cxnId="{6AE32B5A-AE98-4D21-84D8-F0A6BC2393DD}">
      <dgm:prSet/>
      <dgm:spPr/>
      <dgm:t>
        <a:bodyPr/>
        <a:lstStyle/>
        <a:p>
          <a:endParaRPr lang="en-IN" sz="1400" b="1"/>
        </a:p>
      </dgm:t>
    </dgm:pt>
    <dgm:pt modelId="{0CA3B276-3CEE-426C-98E9-DD8C964F1783}" type="sibTrans" cxnId="{6AE32B5A-AE98-4D21-84D8-F0A6BC2393DD}">
      <dgm:prSet/>
      <dgm:spPr/>
      <dgm:t>
        <a:bodyPr/>
        <a:lstStyle/>
        <a:p>
          <a:endParaRPr lang="en-IN" sz="1400" b="1"/>
        </a:p>
      </dgm:t>
    </dgm:pt>
    <dgm:pt modelId="{0FB982C8-EC42-47B2-953B-84948929E225}" type="pres">
      <dgm:prSet presAssocID="{5C386699-62C2-4FB6-AA3A-7F8F4580797E}" presName="Name0" presStyleCnt="0">
        <dgm:presLayoutVars>
          <dgm:dir/>
          <dgm:resizeHandles val="exact"/>
        </dgm:presLayoutVars>
      </dgm:prSet>
      <dgm:spPr/>
    </dgm:pt>
    <dgm:pt modelId="{621F09D5-38D2-4367-8E47-6F79F1FC505C}" type="pres">
      <dgm:prSet presAssocID="{D7DDAE42-4D03-4739-8336-30677C2E2E3A}" presName="compNode" presStyleCnt="0"/>
      <dgm:spPr/>
    </dgm:pt>
    <dgm:pt modelId="{59813CB9-F6FC-4095-ACFA-F45C667302EB}" type="pres">
      <dgm:prSet presAssocID="{D7DDAE42-4D03-4739-8336-30677C2E2E3A}" presName="pictRect" presStyleLbl="nod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31C85C-E318-412C-A912-ACD6BE6AAFCC}" type="pres">
      <dgm:prSet presAssocID="{D7DDAE42-4D03-4739-8336-30677C2E2E3A}" presName="textRect" presStyleLbl="revTx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B452404E-9212-4E87-85C7-EBF40C67BEBC}" type="pres">
      <dgm:prSet presAssocID="{08380D9F-C539-4101-A930-6FE64A07F4F5}" presName="sibTrans" presStyleLbl="sibTrans2D1" presStyleIdx="0" presStyleCnt="0"/>
      <dgm:spPr/>
    </dgm:pt>
    <dgm:pt modelId="{62932568-B433-48D0-8FAA-A6103831C8C5}" type="pres">
      <dgm:prSet presAssocID="{46942697-031A-4017-9147-EAB5949374F7}" presName="compNode" presStyleCnt="0"/>
      <dgm:spPr/>
    </dgm:pt>
    <dgm:pt modelId="{468EA35B-B383-4A53-AA3A-95966B4F0532}" type="pres">
      <dgm:prSet presAssocID="{46942697-031A-4017-9147-EAB5949374F7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E8C6A30-0E08-41FC-81D1-D7B97A925AC6}" type="pres">
      <dgm:prSet presAssocID="{46942697-031A-4017-9147-EAB5949374F7}" presName="textRect" presStyleLbl="revTx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B8B7DCB6-0966-46AB-8808-B940E4A6299E}" type="pres">
      <dgm:prSet presAssocID="{2C5C7FD1-95CA-479F-A52E-B3C416093D76}" presName="sibTrans" presStyleLbl="sibTrans2D1" presStyleIdx="0" presStyleCnt="0"/>
      <dgm:spPr/>
    </dgm:pt>
    <dgm:pt modelId="{B53ACCD6-58EC-42FC-B883-6F2149D85225}" type="pres">
      <dgm:prSet presAssocID="{039E5D84-F3B8-47C8-B018-C03AED66F092}" presName="compNode" presStyleCnt="0"/>
      <dgm:spPr/>
    </dgm:pt>
    <dgm:pt modelId="{40B1E55E-0A77-4B10-9F8C-9523B883F887}" type="pres">
      <dgm:prSet presAssocID="{039E5D84-F3B8-47C8-B018-C03AED66F092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D5A428B-97C9-4481-82F9-714EF1EE8041}" type="pres">
      <dgm:prSet presAssocID="{039E5D84-F3B8-47C8-B018-C03AED66F092}" presName="textRect" presStyleLbl="revTx" presStyleIdx="2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9CEC9CB0-7FE8-4BA0-A9BD-47411AA0F73B}" type="pres">
      <dgm:prSet presAssocID="{6354031F-6C3C-4A40-A9B9-E1D1815EFB2D}" presName="sibTrans" presStyleLbl="sibTrans2D1" presStyleIdx="0" presStyleCnt="0"/>
      <dgm:spPr/>
    </dgm:pt>
    <dgm:pt modelId="{4AEAD2B9-838D-4F86-A24E-92C81994238F}" type="pres">
      <dgm:prSet presAssocID="{8967EA5A-BEED-4B53-B7DC-B7AA0212623C}" presName="compNode" presStyleCnt="0"/>
      <dgm:spPr/>
    </dgm:pt>
    <dgm:pt modelId="{AA9553A0-3C10-43B4-914E-AAE4DCDCE3B3}" type="pres">
      <dgm:prSet presAssocID="{8967EA5A-BEED-4B53-B7DC-B7AA0212623C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34F14F5-01DB-4081-88CD-BFEFE6265BA5}" type="pres">
      <dgm:prSet presAssocID="{8967EA5A-BEED-4B53-B7DC-B7AA0212623C}" presName="textRect" presStyleLbl="revTx" presStyleIdx="3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798258C3-FCF4-48C0-B87A-9C5BC39549D8}" type="pres">
      <dgm:prSet presAssocID="{24BA23B8-F3B8-445F-B6C2-253B43B88E11}" presName="sibTrans" presStyleLbl="sibTrans2D1" presStyleIdx="0" presStyleCnt="0"/>
      <dgm:spPr/>
    </dgm:pt>
    <dgm:pt modelId="{AD1CA0E4-A51C-4496-B2DA-6BAF6BDED037}" type="pres">
      <dgm:prSet presAssocID="{2B54B607-39FE-424C-9FD2-461566A443E9}" presName="compNode" presStyleCnt="0"/>
      <dgm:spPr/>
    </dgm:pt>
    <dgm:pt modelId="{73A7D585-7D3E-4109-8282-3F107E08FAE6}" type="pres">
      <dgm:prSet presAssocID="{2B54B607-39FE-424C-9FD2-461566A443E9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FC915B-8E96-47E5-BF37-324980E6B9FD}" type="pres">
      <dgm:prSet presAssocID="{2B54B607-39FE-424C-9FD2-461566A443E9}" presName="textRect" presStyleLbl="revTx" presStyleIdx="4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B40A5913-EB62-453C-AAAC-138BC3F9E500}" type="pres">
      <dgm:prSet presAssocID="{F95B8057-4380-4695-AE75-59B4B77E0A4D}" presName="sibTrans" presStyleLbl="sibTrans2D1" presStyleIdx="0" presStyleCnt="0"/>
      <dgm:spPr/>
    </dgm:pt>
    <dgm:pt modelId="{E4F91FF6-997B-400B-B398-01909BD1DF45}" type="pres">
      <dgm:prSet presAssocID="{89102E54-E72F-4D48-9F87-55D304847646}" presName="compNode" presStyleCnt="0"/>
      <dgm:spPr/>
    </dgm:pt>
    <dgm:pt modelId="{709FAA9A-CE58-4CC0-95CE-CE4EEB5E6879}" type="pres">
      <dgm:prSet presAssocID="{89102E54-E72F-4D48-9F87-55D304847646}" presName="pictRect" presStyleLbl="nod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6FFDC4D-7C8A-441E-9FBF-906E1E66DDFE}" type="pres">
      <dgm:prSet presAssocID="{89102E54-E72F-4D48-9F87-55D304847646}" presName="textRect" presStyleLbl="revTx" presStyleIdx="5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847AD558-FC11-4CAF-B6DC-A284B92EAA43}" type="pres">
      <dgm:prSet presAssocID="{F88F472C-8FE9-4846-BEA8-5CCEE45CBFC5}" presName="sibTrans" presStyleLbl="sibTrans2D1" presStyleIdx="0" presStyleCnt="0"/>
      <dgm:spPr/>
    </dgm:pt>
    <dgm:pt modelId="{5E6FF82E-C67A-432D-81CC-B0562D80CB0C}" type="pres">
      <dgm:prSet presAssocID="{F1B3227D-C01E-47AE-B6F5-0311BA6CF261}" presName="compNode" presStyleCnt="0"/>
      <dgm:spPr/>
    </dgm:pt>
    <dgm:pt modelId="{C98D4AF3-01D0-4B3B-8E9D-545D613A2802}" type="pres">
      <dgm:prSet presAssocID="{F1B3227D-C01E-47AE-B6F5-0311BA6CF261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BFAE584F-BCA5-45D9-BCCF-3A35B0151026}" type="pres">
      <dgm:prSet presAssocID="{F1B3227D-C01E-47AE-B6F5-0311BA6CF261}" presName="textRect" presStyleLbl="revTx" presStyleIdx="6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9D6FC006-B823-4B2A-A59B-C94BAFF4ADEB}" type="pres">
      <dgm:prSet presAssocID="{A9285775-5781-42D0-8787-F3721B8F0CEB}" presName="sibTrans" presStyleLbl="sibTrans2D1" presStyleIdx="0" presStyleCnt="0"/>
      <dgm:spPr/>
    </dgm:pt>
    <dgm:pt modelId="{8307B192-4E8D-4500-A195-608386503609}" type="pres">
      <dgm:prSet presAssocID="{686631B6-6742-48CA-A1A4-6F46F5151B60}" presName="compNode" presStyleCnt="0"/>
      <dgm:spPr/>
    </dgm:pt>
    <dgm:pt modelId="{51F8171A-A3E7-4A49-B9D2-3296A11290B2}" type="pres">
      <dgm:prSet presAssocID="{686631B6-6742-48CA-A1A4-6F46F5151B60}" presName="pictRect" presStyleLbl="nod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6448FD93-ECBC-431B-B1ED-EE450FF49E64}" type="pres">
      <dgm:prSet presAssocID="{686631B6-6742-48CA-A1A4-6F46F5151B60}" presName="textRect" presStyleLbl="revTx" presStyleIdx="7" presStyleCnt="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6E62B01-CD7C-482A-8764-716523EC954F}" type="presOf" srcId="{46942697-031A-4017-9147-EAB5949374F7}" destId="{FE8C6A30-0E08-41FC-81D1-D7B97A925AC6}" srcOrd="0" destOrd="0" presId="urn:microsoft.com/office/officeart/2005/8/layout/pList1"/>
    <dgm:cxn modelId="{71F2FC15-28ED-4C6A-9078-97F7E15D5FF9}" srcId="{5C386699-62C2-4FB6-AA3A-7F8F4580797E}" destId="{039E5D84-F3B8-47C8-B018-C03AED66F092}" srcOrd="2" destOrd="0" parTransId="{7DBB3077-0DBB-4C25-AA9C-D3786866ABB5}" sibTransId="{6354031F-6C3C-4A40-A9B9-E1D1815EFB2D}"/>
    <dgm:cxn modelId="{F3DFCA3D-F276-4252-B6B5-7E6B0DDC147D}" type="presOf" srcId="{8967EA5A-BEED-4B53-B7DC-B7AA0212623C}" destId="{734F14F5-01DB-4081-88CD-BFEFE6265BA5}" srcOrd="0" destOrd="0" presId="urn:microsoft.com/office/officeart/2005/8/layout/pList1"/>
    <dgm:cxn modelId="{B6F83F44-1F5D-4A19-AB8C-87A28957A7D1}" srcId="{5C386699-62C2-4FB6-AA3A-7F8F4580797E}" destId="{89102E54-E72F-4D48-9F87-55D304847646}" srcOrd="5" destOrd="0" parTransId="{19C3930E-8DED-4C4A-BFE3-D65B258DA348}" sibTransId="{F88F472C-8FE9-4846-BEA8-5CCEE45CBFC5}"/>
    <dgm:cxn modelId="{B90C1966-7303-465A-9B49-592324104152}" srcId="{5C386699-62C2-4FB6-AA3A-7F8F4580797E}" destId="{46942697-031A-4017-9147-EAB5949374F7}" srcOrd="1" destOrd="0" parTransId="{2C8A7BAB-586A-46CC-8A2F-DE12EBF74D10}" sibTransId="{2C5C7FD1-95CA-479F-A52E-B3C416093D76}"/>
    <dgm:cxn modelId="{C910BE6B-688C-4155-9AA4-185DFB40A9DA}" srcId="{5C386699-62C2-4FB6-AA3A-7F8F4580797E}" destId="{F1B3227D-C01E-47AE-B6F5-0311BA6CF261}" srcOrd="6" destOrd="0" parTransId="{28F1B934-77E8-4AD2-A641-D9F9DDC40B2D}" sibTransId="{A9285775-5781-42D0-8787-F3721B8F0CEB}"/>
    <dgm:cxn modelId="{88964C6D-6B1A-49BE-9D96-6B30038DB65D}" type="presOf" srcId="{6354031F-6C3C-4A40-A9B9-E1D1815EFB2D}" destId="{9CEC9CB0-7FE8-4BA0-A9BD-47411AA0F73B}" srcOrd="0" destOrd="0" presId="urn:microsoft.com/office/officeart/2005/8/layout/pList1"/>
    <dgm:cxn modelId="{755FA551-A66C-4332-BA66-6CED87906F90}" type="presOf" srcId="{08380D9F-C539-4101-A930-6FE64A07F4F5}" destId="{B452404E-9212-4E87-85C7-EBF40C67BEBC}" srcOrd="0" destOrd="0" presId="urn:microsoft.com/office/officeart/2005/8/layout/pList1"/>
    <dgm:cxn modelId="{6F881073-D5EE-4075-B3AF-59688D627132}" type="presOf" srcId="{F88F472C-8FE9-4846-BEA8-5CCEE45CBFC5}" destId="{847AD558-FC11-4CAF-B6DC-A284B92EAA43}" srcOrd="0" destOrd="0" presId="urn:microsoft.com/office/officeart/2005/8/layout/pList1"/>
    <dgm:cxn modelId="{E6441B54-F9DF-4235-9D4D-600FD3D73392}" type="presOf" srcId="{F1B3227D-C01E-47AE-B6F5-0311BA6CF261}" destId="{BFAE584F-BCA5-45D9-BCCF-3A35B0151026}" srcOrd="0" destOrd="0" presId="urn:microsoft.com/office/officeart/2005/8/layout/pList1"/>
    <dgm:cxn modelId="{6AE32B5A-AE98-4D21-84D8-F0A6BC2393DD}" srcId="{5C386699-62C2-4FB6-AA3A-7F8F4580797E}" destId="{686631B6-6742-48CA-A1A4-6F46F5151B60}" srcOrd="7" destOrd="0" parTransId="{679D1012-3AB4-4709-85CC-A9FBFE99FED6}" sibTransId="{0CA3B276-3CEE-426C-98E9-DD8C964F1783}"/>
    <dgm:cxn modelId="{4D2E7280-A0D8-46F4-B7AF-34DFC6C44B5A}" type="presOf" srcId="{D7DDAE42-4D03-4739-8336-30677C2E2E3A}" destId="{1A31C85C-E318-412C-A912-ACD6BE6AAFCC}" srcOrd="0" destOrd="0" presId="urn:microsoft.com/office/officeart/2005/8/layout/pList1"/>
    <dgm:cxn modelId="{6D021099-39EE-4BBB-92F2-FD68AA09011F}" type="presOf" srcId="{A9285775-5781-42D0-8787-F3721B8F0CEB}" destId="{9D6FC006-B823-4B2A-A59B-C94BAFF4ADEB}" srcOrd="0" destOrd="0" presId="urn:microsoft.com/office/officeart/2005/8/layout/pList1"/>
    <dgm:cxn modelId="{888A00AC-BE01-4EDA-898A-E6BCEEB3675B}" type="presOf" srcId="{039E5D84-F3B8-47C8-B018-C03AED66F092}" destId="{6D5A428B-97C9-4481-82F9-714EF1EE8041}" srcOrd="0" destOrd="0" presId="urn:microsoft.com/office/officeart/2005/8/layout/pList1"/>
    <dgm:cxn modelId="{6A2B70AF-4007-4FDC-B706-7118817719E5}" srcId="{5C386699-62C2-4FB6-AA3A-7F8F4580797E}" destId="{2B54B607-39FE-424C-9FD2-461566A443E9}" srcOrd="4" destOrd="0" parTransId="{CF14CB32-D060-4536-A17F-0D964A0899CF}" sibTransId="{F95B8057-4380-4695-AE75-59B4B77E0A4D}"/>
    <dgm:cxn modelId="{8097EFAF-23CA-4B56-9542-05F5E0DF504C}" type="presOf" srcId="{5C386699-62C2-4FB6-AA3A-7F8F4580797E}" destId="{0FB982C8-EC42-47B2-953B-84948929E225}" srcOrd="0" destOrd="0" presId="urn:microsoft.com/office/officeart/2005/8/layout/pList1"/>
    <dgm:cxn modelId="{556FC1B2-638E-4024-899C-097A4BEC68A3}" type="presOf" srcId="{F95B8057-4380-4695-AE75-59B4B77E0A4D}" destId="{B40A5913-EB62-453C-AAAC-138BC3F9E500}" srcOrd="0" destOrd="0" presId="urn:microsoft.com/office/officeart/2005/8/layout/pList1"/>
    <dgm:cxn modelId="{4A38C1B9-7791-4964-90E4-DFCBEA651D9C}" type="presOf" srcId="{24BA23B8-F3B8-445F-B6C2-253B43B88E11}" destId="{798258C3-FCF4-48C0-B87A-9C5BC39549D8}" srcOrd="0" destOrd="0" presId="urn:microsoft.com/office/officeart/2005/8/layout/pList1"/>
    <dgm:cxn modelId="{E57E76DB-F75F-4C38-BF81-40904B6C9F64}" type="presOf" srcId="{2C5C7FD1-95CA-479F-A52E-B3C416093D76}" destId="{B8B7DCB6-0966-46AB-8808-B940E4A6299E}" srcOrd="0" destOrd="0" presId="urn:microsoft.com/office/officeart/2005/8/layout/pList1"/>
    <dgm:cxn modelId="{9C0FD2DB-B03A-42E0-8C0A-87E5F29658BC}" srcId="{5C386699-62C2-4FB6-AA3A-7F8F4580797E}" destId="{D7DDAE42-4D03-4739-8336-30677C2E2E3A}" srcOrd="0" destOrd="0" parTransId="{0B95F05F-2E5C-4551-8AD1-39F7F2AB5DE1}" sibTransId="{08380D9F-C539-4101-A930-6FE64A07F4F5}"/>
    <dgm:cxn modelId="{92F813DE-1569-4993-AD91-4E6A11F34CFF}" type="presOf" srcId="{89102E54-E72F-4D48-9F87-55D304847646}" destId="{86FFDC4D-7C8A-441E-9FBF-906E1E66DDFE}" srcOrd="0" destOrd="0" presId="urn:microsoft.com/office/officeart/2005/8/layout/pList1"/>
    <dgm:cxn modelId="{68A6EDEA-D049-4FFB-971E-147DD3A8C438}" type="presOf" srcId="{2B54B607-39FE-424C-9FD2-461566A443E9}" destId="{2AFC915B-8E96-47E5-BF37-324980E6B9FD}" srcOrd="0" destOrd="0" presId="urn:microsoft.com/office/officeart/2005/8/layout/pList1"/>
    <dgm:cxn modelId="{8AB44BF3-DD74-4E0E-A99D-F799A7E7751A}" type="presOf" srcId="{686631B6-6742-48CA-A1A4-6F46F5151B60}" destId="{6448FD93-ECBC-431B-B1ED-EE450FF49E64}" srcOrd="0" destOrd="0" presId="urn:microsoft.com/office/officeart/2005/8/layout/pList1"/>
    <dgm:cxn modelId="{475DFCF8-08EC-44BA-9D8A-3D6BC4F92569}" srcId="{5C386699-62C2-4FB6-AA3A-7F8F4580797E}" destId="{8967EA5A-BEED-4B53-B7DC-B7AA0212623C}" srcOrd="3" destOrd="0" parTransId="{72EFB43F-3893-458F-8A72-100D2A9A6D51}" sibTransId="{24BA23B8-F3B8-445F-B6C2-253B43B88E11}"/>
    <dgm:cxn modelId="{C92FCA9A-0679-4669-B145-AF29DC1817DF}" type="presParOf" srcId="{0FB982C8-EC42-47B2-953B-84948929E225}" destId="{621F09D5-38D2-4367-8E47-6F79F1FC505C}" srcOrd="0" destOrd="0" presId="urn:microsoft.com/office/officeart/2005/8/layout/pList1"/>
    <dgm:cxn modelId="{8C411721-4418-4C03-B0CF-F3603940C9EE}" type="presParOf" srcId="{621F09D5-38D2-4367-8E47-6F79F1FC505C}" destId="{59813CB9-F6FC-4095-ACFA-F45C667302EB}" srcOrd="0" destOrd="0" presId="urn:microsoft.com/office/officeart/2005/8/layout/pList1"/>
    <dgm:cxn modelId="{6E71CC44-D4C2-4988-A493-35797F8A769A}" type="presParOf" srcId="{621F09D5-38D2-4367-8E47-6F79F1FC505C}" destId="{1A31C85C-E318-412C-A912-ACD6BE6AAFCC}" srcOrd="1" destOrd="0" presId="urn:microsoft.com/office/officeart/2005/8/layout/pList1"/>
    <dgm:cxn modelId="{D0B2F286-B40B-459D-BBE1-6E0302E6C877}" type="presParOf" srcId="{0FB982C8-EC42-47B2-953B-84948929E225}" destId="{B452404E-9212-4E87-85C7-EBF40C67BEBC}" srcOrd="1" destOrd="0" presId="urn:microsoft.com/office/officeart/2005/8/layout/pList1"/>
    <dgm:cxn modelId="{6169B5B6-3973-431A-97B3-08E23C483AD3}" type="presParOf" srcId="{0FB982C8-EC42-47B2-953B-84948929E225}" destId="{62932568-B433-48D0-8FAA-A6103831C8C5}" srcOrd="2" destOrd="0" presId="urn:microsoft.com/office/officeart/2005/8/layout/pList1"/>
    <dgm:cxn modelId="{E3B299E9-4254-4AAA-B1E1-0AE3F7E98377}" type="presParOf" srcId="{62932568-B433-48D0-8FAA-A6103831C8C5}" destId="{468EA35B-B383-4A53-AA3A-95966B4F0532}" srcOrd="0" destOrd="0" presId="urn:microsoft.com/office/officeart/2005/8/layout/pList1"/>
    <dgm:cxn modelId="{651382A9-7D1E-4250-92BD-FF15E75C76FA}" type="presParOf" srcId="{62932568-B433-48D0-8FAA-A6103831C8C5}" destId="{FE8C6A30-0E08-41FC-81D1-D7B97A925AC6}" srcOrd="1" destOrd="0" presId="urn:microsoft.com/office/officeart/2005/8/layout/pList1"/>
    <dgm:cxn modelId="{18A596C2-AF74-42BC-8672-934ABA998F94}" type="presParOf" srcId="{0FB982C8-EC42-47B2-953B-84948929E225}" destId="{B8B7DCB6-0966-46AB-8808-B940E4A6299E}" srcOrd="3" destOrd="0" presId="urn:microsoft.com/office/officeart/2005/8/layout/pList1"/>
    <dgm:cxn modelId="{60A2D730-2325-4008-AA91-71E1D31C003A}" type="presParOf" srcId="{0FB982C8-EC42-47B2-953B-84948929E225}" destId="{B53ACCD6-58EC-42FC-B883-6F2149D85225}" srcOrd="4" destOrd="0" presId="urn:microsoft.com/office/officeart/2005/8/layout/pList1"/>
    <dgm:cxn modelId="{AF4B02CC-E58D-43E9-8901-9D4A568EA112}" type="presParOf" srcId="{B53ACCD6-58EC-42FC-B883-6F2149D85225}" destId="{40B1E55E-0A77-4B10-9F8C-9523B883F887}" srcOrd="0" destOrd="0" presId="urn:microsoft.com/office/officeart/2005/8/layout/pList1"/>
    <dgm:cxn modelId="{6A704DF3-8615-4C2B-8B8D-E6FDDE732B01}" type="presParOf" srcId="{B53ACCD6-58EC-42FC-B883-6F2149D85225}" destId="{6D5A428B-97C9-4481-82F9-714EF1EE8041}" srcOrd="1" destOrd="0" presId="urn:microsoft.com/office/officeart/2005/8/layout/pList1"/>
    <dgm:cxn modelId="{4ACBC658-B13F-480B-8240-460B2419603D}" type="presParOf" srcId="{0FB982C8-EC42-47B2-953B-84948929E225}" destId="{9CEC9CB0-7FE8-4BA0-A9BD-47411AA0F73B}" srcOrd="5" destOrd="0" presId="urn:microsoft.com/office/officeart/2005/8/layout/pList1"/>
    <dgm:cxn modelId="{BE6D3684-E5E5-473F-B15B-B9AB2E02B8A7}" type="presParOf" srcId="{0FB982C8-EC42-47B2-953B-84948929E225}" destId="{4AEAD2B9-838D-4F86-A24E-92C81994238F}" srcOrd="6" destOrd="0" presId="urn:microsoft.com/office/officeart/2005/8/layout/pList1"/>
    <dgm:cxn modelId="{84457E26-6CF0-4388-8794-842B8A11FBCE}" type="presParOf" srcId="{4AEAD2B9-838D-4F86-A24E-92C81994238F}" destId="{AA9553A0-3C10-43B4-914E-AAE4DCDCE3B3}" srcOrd="0" destOrd="0" presId="urn:microsoft.com/office/officeart/2005/8/layout/pList1"/>
    <dgm:cxn modelId="{12574F5F-B31F-4363-8D38-54A3DF6FA7A8}" type="presParOf" srcId="{4AEAD2B9-838D-4F86-A24E-92C81994238F}" destId="{734F14F5-01DB-4081-88CD-BFEFE6265BA5}" srcOrd="1" destOrd="0" presId="urn:microsoft.com/office/officeart/2005/8/layout/pList1"/>
    <dgm:cxn modelId="{F52C6C3D-7E7B-4229-8A56-E80946AFD2CA}" type="presParOf" srcId="{0FB982C8-EC42-47B2-953B-84948929E225}" destId="{798258C3-FCF4-48C0-B87A-9C5BC39549D8}" srcOrd="7" destOrd="0" presId="urn:microsoft.com/office/officeart/2005/8/layout/pList1"/>
    <dgm:cxn modelId="{7F4BAFA5-1C92-4A55-82F3-570F5CD8F559}" type="presParOf" srcId="{0FB982C8-EC42-47B2-953B-84948929E225}" destId="{AD1CA0E4-A51C-4496-B2DA-6BAF6BDED037}" srcOrd="8" destOrd="0" presId="urn:microsoft.com/office/officeart/2005/8/layout/pList1"/>
    <dgm:cxn modelId="{34C702AD-A236-42B2-9690-7A8032CD64A2}" type="presParOf" srcId="{AD1CA0E4-A51C-4496-B2DA-6BAF6BDED037}" destId="{73A7D585-7D3E-4109-8282-3F107E08FAE6}" srcOrd="0" destOrd="0" presId="urn:microsoft.com/office/officeart/2005/8/layout/pList1"/>
    <dgm:cxn modelId="{D4D6A0A7-7C0C-42F0-A89E-52A9882F3E87}" type="presParOf" srcId="{AD1CA0E4-A51C-4496-B2DA-6BAF6BDED037}" destId="{2AFC915B-8E96-47E5-BF37-324980E6B9FD}" srcOrd="1" destOrd="0" presId="urn:microsoft.com/office/officeart/2005/8/layout/pList1"/>
    <dgm:cxn modelId="{FA3AE453-EBF2-4D30-B77E-17DEE904BE05}" type="presParOf" srcId="{0FB982C8-EC42-47B2-953B-84948929E225}" destId="{B40A5913-EB62-453C-AAAC-138BC3F9E500}" srcOrd="9" destOrd="0" presId="urn:microsoft.com/office/officeart/2005/8/layout/pList1"/>
    <dgm:cxn modelId="{EBA67F2D-7494-4E99-9AA3-6A672CB492B3}" type="presParOf" srcId="{0FB982C8-EC42-47B2-953B-84948929E225}" destId="{E4F91FF6-997B-400B-B398-01909BD1DF45}" srcOrd="10" destOrd="0" presId="urn:microsoft.com/office/officeart/2005/8/layout/pList1"/>
    <dgm:cxn modelId="{37EB313E-91A0-41BB-85ED-5DF805F75EE1}" type="presParOf" srcId="{E4F91FF6-997B-400B-B398-01909BD1DF45}" destId="{709FAA9A-CE58-4CC0-95CE-CE4EEB5E6879}" srcOrd="0" destOrd="0" presId="urn:microsoft.com/office/officeart/2005/8/layout/pList1"/>
    <dgm:cxn modelId="{14FD8703-8A93-4551-96E9-DEBBFD80CDEF}" type="presParOf" srcId="{E4F91FF6-997B-400B-B398-01909BD1DF45}" destId="{86FFDC4D-7C8A-441E-9FBF-906E1E66DDFE}" srcOrd="1" destOrd="0" presId="urn:microsoft.com/office/officeart/2005/8/layout/pList1"/>
    <dgm:cxn modelId="{BBF9F2A8-8A00-44F8-A375-F41EAD8DEEF5}" type="presParOf" srcId="{0FB982C8-EC42-47B2-953B-84948929E225}" destId="{847AD558-FC11-4CAF-B6DC-A284B92EAA43}" srcOrd="11" destOrd="0" presId="urn:microsoft.com/office/officeart/2005/8/layout/pList1"/>
    <dgm:cxn modelId="{62268CEF-112D-43FE-97F2-BB20C530E7E1}" type="presParOf" srcId="{0FB982C8-EC42-47B2-953B-84948929E225}" destId="{5E6FF82E-C67A-432D-81CC-B0562D80CB0C}" srcOrd="12" destOrd="0" presId="urn:microsoft.com/office/officeart/2005/8/layout/pList1"/>
    <dgm:cxn modelId="{B17576BC-8237-4C26-8E6C-79B8DA671D06}" type="presParOf" srcId="{5E6FF82E-C67A-432D-81CC-B0562D80CB0C}" destId="{C98D4AF3-01D0-4B3B-8E9D-545D613A2802}" srcOrd="0" destOrd="0" presId="urn:microsoft.com/office/officeart/2005/8/layout/pList1"/>
    <dgm:cxn modelId="{F7067D50-E0EE-4028-83BD-B7A9D102F167}" type="presParOf" srcId="{5E6FF82E-C67A-432D-81CC-B0562D80CB0C}" destId="{BFAE584F-BCA5-45D9-BCCF-3A35B0151026}" srcOrd="1" destOrd="0" presId="urn:microsoft.com/office/officeart/2005/8/layout/pList1"/>
    <dgm:cxn modelId="{1A2A4331-459F-4708-8364-CB88F02AA97E}" type="presParOf" srcId="{0FB982C8-EC42-47B2-953B-84948929E225}" destId="{9D6FC006-B823-4B2A-A59B-C94BAFF4ADEB}" srcOrd="13" destOrd="0" presId="urn:microsoft.com/office/officeart/2005/8/layout/pList1"/>
    <dgm:cxn modelId="{D72D8718-976F-4995-A687-2DCC52F91B34}" type="presParOf" srcId="{0FB982C8-EC42-47B2-953B-84948929E225}" destId="{8307B192-4E8D-4500-A195-608386503609}" srcOrd="14" destOrd="0" presId="urn:microsoft.com/office/officeart/2005/8/layout/pList1"/>
    <dgm:cxn modelId="{D1CBA79C-9E50-4DB2-8EE3-17C05434DB4B}" type="presParOf" srcId="{8307B192-4E8D-4500-A195-608386503609}" destId="{51F8171A-A3E7-4A49-B9D2-3296A11290B2}" srcOrd="0" destOrd="0" presId="urn:microsoft.com/office/officeart/2005/8/layout/pList1"/>
    <dgm:cxn modelId="{326AC5E8-69A5-4B9B-97FB-CE419E4E5039}" type="presParOf" srcId="{8307B192-4E8D-4500-A195-608386503609}" destId="{6448FD93-ECBC-431B-B1ED-EE450FF49E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64A3A-0BBF-4C60-9313-CCD4BC7F4CB0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</dgm:pt>
    <dgm:pt modelId="{04FA89DC-1F6B-4ACD-BF4D-180F9754DCB7}">
      <dgm:prSet phldrT="[Text]" custT="1"/>
      <dgm:spPr/>
      <dgm:t>
        <a:bodyPr/>
        <a:lstStyle/>
        <a:p>
          <a:r>
            <a:rPr lang="en-IN" sz="1800" b="1" dirty="0"/>
            <a:t>Aadhaar Generated – 140.22 crore</a:t>
          </a:r>
        </a:p>
      </dgm:t>
    </dgm:pt>
    <dgm:pt modelId="{56FFDF4B-DE5B-418C-8F81-7CCF0EF1B92B}" type="parTrans" cxnId="{73710BC9-D3F1-4AD6-A086-75361D9AF3ED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FB06F2E0-5881-4851-A0A3-195D33C35A18}" type="sibTrans" cxnId="{73710BC9-D3F1-4AD6-A086-75361D9AF3ED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2B773080-1BAF-409B-8C1A-8D36FC491DE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Active wireless subscribers – </a:t>
          </a:r>
          <a:r>
            <a:rPr lang="en-IN" sz="1800" b="1" dirty="0">
              <a:solidFill>
                <a:schemeClr val="tx1"/>
              </a:solidFill>
            </a:rPr>
            <a:t>105.97 crore</a:t>
          </a:r>
        </a:p>
      </dgm:t>
    </dgm:pt>
    <dgm:pt modelId="{FC3745DA-1B1A-4601-9AEA-43ED7A7CEC87}" type="parTrans" cxnId="{7CFFA738-22D7-4A0B-A4CA-9A2B91623C8B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3C9E27A1-7872-4D66-A067-D2ED3A2EE4FC}" type="sibTrans" cxnId="{7CFFA738-22D7-4A0B-A4CA-9A2B91623C8B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AA782BCA-B79B-406D-8C3E-82BADE739B6B}">
      <dgm:prSet phldrT="[Text]" custT="1"/>
      <dgm:spPr/>
      <dgm:t>
        <a:bodyPr/>
        <a:lstStyle/>
        <a:p>
          <a:r>
            <a:rPr lang="en-IN" sz="1800" b="1" dirty="0"/>
            <a:t>Beneficiaries under PMJDY - 52.99 crore</a:t>
          </a:r>
        </a:p>
      </dgm:t>
    </dgm:pt>
    <dgm:pt modelId="{AD921252-777B-4968-BDFF-DA3E21DB5BF5}" type="parTrans" cxnId="{C3F03629-E407-4335-AE18-FEE3A6EC0E15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B089B5D9-DB37-49ED-948E-85CEDF0698FB}" type="sibTrans" cxnId="{C3F03629-E407-4335-AE18-FEE3A6EC0E15}">
      <dgm:prSet/>
      <dgm:spPr/>
      <dgm:t>
        <a:bodyPr/>
        <a:lstStyle/>
        <a:p>
          <a:endParaRPr lang="en-IN" sz="2000" b="1">
            <a:solidFill>
              <a:schemeClr val="tx1"/>
            </a:solidFill>
          </a:endParaRPr>
        </a:p>
      </dgm:t>
    </dgm:pt>
    <dgm:pt modelId="{084A44CF-3E9C-4E1D-B03B-EA50176BC813}" type="pres">
      <dgm:prSet presAssocID="{8CE64A3A-0BBF-4C60-9313-CCD4BC7F4CB0}" presName="Name0" presStyleCnt="0">
        <dgm:presLayoutVars>
          <dgm:dir/>
          <dgm:resizeHandles val="exact"/>
        </dgm:presLayoutVars>
      </dgm:prSet>
      <dgm:spPr/>
    </dgm:pt>
    <dgm:pt modelId="{6D846259-4A6F-466E-93C6-7533BFAEE614}" type="pres">
      <dgm:prSet presAssocID="{8CE64A3A-0BBF-4C60-9313-CCD4BC7F4CB0}" presName="cycle" presStyleCnt="0"/>
      <dgm:spPr/>
    </dgm:pt>
    <dgm:pt modelId="{1718D840-4933-48FA-A721-7670033344CA}" type="pres">
      <dgm:prSet presAssocID="{04FA89DC-1F6B-4ACD-BF4D-180F9754DCB7}" presName="nodeFirstNode" presStyleLbl="node1" presStyleIdx="0" presStyleCnt="3">
        <dgm:presLayoutVars>
          <dgm:bulletEnabled val="1"/>
        </dgm:presLayoutVars>
      </dgm:prSet>
      <dgm:spPr/>
    </dgm:pt>
    <dgm:pt modelId="{5A516F13-5A29-4DFD-930B-BCC3E108D463}" type="pres">
      <dgm:prSet presAssocID="{FB06F2E0-5881-4851-A0A3-195D33C35A18}" presName="sibTransFirstNode" presStyleLbl="bgShp" presStyleIdx="0" presStyleCnt="1"/>
      <dgm:spPr/>
    </dgm:pt>
    <dgm:pt modelId="{9BD84AE0-D25B-4C89-84F0-9AAEA43DEB98}" type="pres">
      <dgm:prSet presAssocID="{2B773080-1BAF-409B-8C1A-8D36FC491DE6}" presName="nodeFollowingNodes" presStyleLbl="node1" presStyleIdx="1" presStyleCnt="3">
        <dgm:presLayoutVars>
          <dgm:bulletEnabled val="1"/>
        </dgm:presLayoutVars>
      </dgm:prSet>
      <dgm:spPr/>
    </dgm:pt>
    <dgm:pt modelId="{828E6EBD-F814-4F9E-8339-A327B57601AB}" type="pres">
      <dgm:prSet presAssocID="{AA782BCA-B79B-406D-8C3E-82BADE739B6B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C3F03629-E407-4335-AE18-FEE3A6EC0E15}" srcId="{8CE64A3A-0BBF-4C60-9313-CCD4BC7F4CB0}" destId="{AA782BCA-B79B-406D-8C3E-82BADE739B6B}" srcOrd="2" destOrd="0" parTransId="{AD921252-777B-4968-BDFF-DA3E21DB5BF5}" sibTransId="{B089B5D9-DB37-49ED-948E-85CEDF0698FB}"/>
    <dgm:cxn modelId="{6D4FF329-E44E-4794-BCBC-C327268FA731}" type="presOf" srcId="{FB06F2E0-5881-4851-A0A3-195D33C35A18}" destId="{5A516F13-5A29-4DFD-930B-BCC3E108D463}" srcOrd="0" destOrd="0" presId="urn:microsoft.com/office/officeart/2005/8/layout/cycle3"/>
    <dgm:cxn modelId="{7CFFA738-22D7-4A0B-A4CA-9A2B91623C8B}" srcId="{8CE64A3A-0BBF-4C60-9313-CCD4BC7F4CB0}" destId="{2B773080-1BAF-409B-8C1A-8D36FC491DE6}" srcOrd="1" destOrd="0" parTransId="{FC3745DA-1B1A-4601-9AEA-43ED7A7CEC87}" sibTransId="{3C9E27A1-7872-4D66-A067-D2ED3A2EE4FC}"/>
    <dgm:cxn modelId="{38C74C94-FBD2-4764-9219-AB3A866EB4CE}" type="presOf" srcId="{2B773080-1BAF-409B-8C1A-8D36FC491DE6}" destId="{9BD84AE0-D25B-4C89-84F0-9AAEA43DEB98}" srcOrd="0" destOrd="0" presId="urn:microsoft.com/office/officeart/2005/8/layout/cycle3"/>
    <dgm:cxn modelId="{73710BC9-D3F1-4AD6-A086-75361D9AF3ED}" srcId="{8CE64A3A-0BBF-4C60-9313-CCD4BC7F4CB0}" destId="{04FA89DC-1F6B-4ACD-BF4D-180F9754DCB7}" srcOrd="0" destOrd="0" parTransId="{56FFDF4B-DE5B-418C-8F81-7CCF0EF1B92B}" sibTransId="{FB06F2E0-5881-4851-A0A3-195D33C35A18}"/>
    <dgm:cxn modelId="{346486E4-533B-495F-B420-104B6625CD89}" type="presOf" srcId="{04FA89DC-1F6B-4ACD-BF4D-180F9754DCB7}" destId="{1718D840-4933-48FA-A721-7670033344CA}" srcOrd="0" destOrd="0" presId="urn:microsoft.com/office/officeart/2005/8/layout/cycle3"/>
    <dgm:cxn modelId="{039204EC-5D49-48BB-B9CC-891027D6C28B}" type="presOf" srcId="{AA782BCA-B79B-406D-8C3E-82BADE739B6B}" destId="{828E6EBD-F814-4F9E-8339-A327B57601AB}" srcOrd="0" destOrd="0" presId="urn:microsoft.com/office/officeart/2005/8/layout/cycle3"/>
    <dgm:cxn modelId="{C752F6FA-B183-4D24-94F2-5BAB51E652F3}" type="presOf" srcId="{8CE64A3A-0BBF-4C60-9313-CCD4BC7F4CB0}" destId="{084A44CF-3E9C-4E1D-B03B-EA50176BC813}" srcOrd="0" destOrd="0" presId="urn:microsoft.com/office/officeart/2005/8/layout/cycle3"/>
    <dgm:cxn modelId="{60D4BA9B-80D9-410F-913B-A3204AF49E94}" type="presParOf" srcId="{084A44CF-3E9C-4E1D-B03B-EA50176BC813}" destId="{6D846259-4A6F-466E-93C6-7533BFAEE614}" srcOrd="0" destOrd="0" presId="urn:microsoft.com/office/officeart/2005/8/layout/cycle3"/>
    <dgm:cxn modelId="{B7C4C2E5-31E9-4D8B-BCA9-EE83A550BE44}" type="presParOf" srcId="{6D846259-4A6F-466E-93C6-7533BFAEE614}" destId="{1718D840-4933-48FA-A721-7670033344CA}" srcOrd="0" destOrd="0" presId="urn:microsoft.com/office/officeart/2005/8/layout/cycle3"/>
    <dgm:cxn modelId="{1F5B31CD-DF27-4414-AAC1-7B873B1A090C}" type="presParOf" srcId="{6D846259-4A6F-466E-93C6-7533BFAEE614}" destId="{5A516F13-5A29-4DFD-930B-BCC3E108D463}" srcOrd="1" destOrd="0" presId="urn:microsoft.com/office/officeart/2005/8/layout/cycle3"/>
    <dgm:cxn modelId="{D078011E-3A3C-40C1-A7D0-FECABD32E8D6}" type="presParOf" srcId="{6D846259-4A6F-466E-93C6-7533BFAEE614}" destId="{9BD84AE0-D25B-4C89-84F0-9AAEA43DEB98}" srcOrd="2" destOrd="0" presId="urn:microsoft.com/office/officeart/2005/8/layout/cycle3"/>
    <dgm:cxn modelId="{41D36A58-6B1E-472A-ADDC-9382BF108AA9}" type="presParOf" srcId="{6D846259-4A6F-466E-93C6-7533BFAEE614}" destId="{828E6EBD-F814-4F9E-8339-A327B57601A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340ACC-4AC3-41C0-A673-3EA12BC4E7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4B80362-7B6A-46F2-89C1-19FEDE196FD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Admitted Cases </a:t>
          </a:r>
        </a:p>
        <a:p>
          <a:r>
            <a:rPr lang="en-US" sz="1800" b="1" dirty="0">
              <a:solidFill>
                <a:schemeClr val="tx1"/>
              </a:solidFill>
            </a:rPr>
            <a:t>7813</a:t>
          </a:r>
          <a:endParaRPr lang="en-IN" sz="1800" b="1" dirty="0">
            <a:solidFill>
              <a:schemeClr val="tx1"/>
            </a:solidFill>
          </a:endParaRPr>
        </a:p>
      </dgm:t>
    </dgm:pt>
    <dgm:pt modelId="{BFF9138B-98D6-4FE0-BCDF-B7CA51952166}" type="parTrans" cxnId="{76DA3D07-95DD-4777-9B14-A830BADD7545}">
      <dgm:prSet/>
      <dgm:spPr/>
      <dgm:t>
        <a:bodyPr/>
        <a:lstStyle/>
        <a:p>
          <a:endParaRPr lang="en-IN"/>
        </a:p>
      </dgm:t>
    </dgm:pt>
    <dgm:pt modelId="{B85660E1-CCC2-4824-9BEA-0CA69DD1F8DC}" type="sibTrans" cxnId="{76DA3D07-95DD-4777-9B14-A830BADD7545}">
      <dgm:prSet/>
      <dgm:spPr/>
      <dgm:t>
        <a:bodyPr/>
        <a:lstStyle/>
        <a:p>
          <a:endParaRPr lang="en-IN"/>
        </a:p>
      </dgm:t>
    </dgm:pt>
    <dgm:pt modelId="{5A74DDEA-400F-46D6-8BA7-D6F62FBE80C3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Closure*</a:t>
          </a:r>
        </a:p>
        <a:p>
          <a:r>
            <a:rPr lang="en-US" sz="1800" b="1" dirty="0">
              <a:solidFill>
                <a:schemeClr val="tx1"/>
              </a:solidFill>
            </a:rPr>
            <a:t>5840</a:t>
          </a:r>
          <a:endParaRPr lang="en-IN" sz="1800" b="1" dirty="0">
            <a:solidFill>
              <a:schemeClr val="tx1"/>
            </a:solidFill>
          </a:endParaRPr>
        </a:p>
      </dgm:t>
    </dgm:pt>
    <dgm:pt modelId="{92C98D94-8930-4665-AD1F-2197A998B5FB}" type="parTrans" cxnId="{C7C025E1-8191-467E-B008-0BB4E5391F6F}">
      <dgm:prSet/>
      <dgm:spPr/>
      <dgm:t>
        <a:bodyPr/>
        <a:lstStyle/>
        <a:p>
          <a:endParaRPr lang="en-IN"/>
        </a:p>
      </dgm:t>
    </dgm:pt>
    <dgm:pt modelId="{29B2C1C9-F24A-4CDE-B9CD-B1AABA00D9DF}" type="sibTrans" cxnId="{C7C025E1-8191-467E-B008-0BB4E5391F6F}">
      <dgm:prSet/>
      <dgm:spPr/>
      <dgm:t>
        <a:bodyPr/>
        <a:lstStyle/>
        <a:p>
          <a:endParaRPr lang="en-IN"/>
        </a:p>
      </dgm:t>
    </dgm:pt>
    <dgm:pt modelId="{70047938-972F-4E68-B690-36EA1395EEA3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Ongoing Cases</a:t>
          </a:r>
        </a:p>
        <a:p>
          <a:r>
            <a:rPr lang="en-US" sz="1800" b="1" dirty="0">
              <a:solidFill>
                <a:schemeClr val="tx1"/>
              </a:solidFill>
            </a:rPr>
            <a:t>1973</a:t>
          </a:r>
          <a:endParaRPr lang="en-IN" sz="1800" b="1" dirty="0">
            <a:solidFill>
              <a:schemeClr val="tx1"/>
            </a:solidFill>
          </a:endParaRPr>
        </a:p>
      </dgm:t>
    </dgm:pt>
    <dgm:pt modelId="{6496015C-2D53-486A-803C-FCFC0EFAF931}" type="parTrans" cxnId="{25CEA949-9D4A-4D91-B14D-F18F75823637}">
      <dgm:prSet/>
      <dgm:spPr/>
      <dgm:t>
        <a:bodyPr/>
        <a:lstStyle/>
        <a:p>
          <a:endParaRPr lang="en-IN"/>
        </a:p>
      </dgm:t>
    </dgm:pt>
    <dgm:pt modelId="{EE5BBC42-9643-4133-B868-70EB4A2938FC}" type="sibTrans" cxnId="{25CEA949-9D4A-4D91-B14D-F18F75823637}">
      <dgm:prSet/>
      <dgm:spPr/>
      <dgm:t>
        <a:bodyPr/>
        <a:lstStyle/>
        <a:p>
          <a:endParaRPr lang="en-IN"/>
        </a:p>
      </dgm:t>
    </dgm:pt>
    <dgm:pt modelId="{131CDF4D-E975-4FD3-91DE-1C17139D24C5}" type="pres">
      <dgm:prSet presAssocID="{84340ACC-4AC3-41C0-A673-3EA12BC4E711}" presName="linearFlow" presStyleCnt="0">
        <dgm:presLayoutVars>
          <dgm:resizeHandles val="exact"/>
        </dgm:presLayoutVars>
      </dgm:prSet>
      <dgm:spPr/>
    </dgm:pt>
    <dgm:pt modelId="{18FA5C2A-7724-4CBD-B4AF-E687D207807F}" type="pres">
      <dgm:prSet presAssocID="{54B80362-7B6A-46F2-89C1-19FEDE196FD7}" presName="node" presStyleLbl="node1" presStyleIdx="0" presStyleCnt="3" custScaleX="237721">
        <dgm:presLayoutVars>
          <dgm:bulletEnabled val="1"/>
        </dgm:presLayoutVars>
      </dgm:prSet>
      <dgm:spPr/>
    </dgm:pt>
    <dgm:pt modelId="{4BC3A6A4-9084-4514-B54B-D049AB70C948}" type="pres">
      <dgm:prSet presAssocID="{B85660E1-CCC2-4824-9BEA-0CA69DD1F8DC}" presName="sibTrans" presStyleLbl="sibTrans2D1" presStyleIdx="0" presStyleCnt="2"/>
      <dgm:spPr/>
    </dgm:pt>
    <dgm:pt modelId="{B9413068-0B13-48E2-96AE-557A17FFA246}" type="pres">
      <dgm:prSet presAssocID="{B85660E1-CCC2-4824-9BEA-0CA69DD1F8DC}" presName="connectorText" presStyleLbl="sibTrans2D1" presStyleIdx="0" presStyleCnt="2"/>
      <dgm:spPr/>
    </dgm:pt>
    <dgm:pt modelId="{6D91C193-38B5-499F-A5C6-EB63F9A78CD6}" type="pres">
      <dgm:prSet presAssocID="{5A74DDEA-400F-46D6-8BA7-D6F62FBE80C3}" presName="node" presStyleLbl="node1" presStyleIdx="1" presStyleCnt="3" custScaleX="237721">
        <dgm:presLayoutVars>
          <dgm:bulletEnabled val="1"/>
        </dgm:presLayoutVars>
      </dgm:prSet>
      <dgm:spPr/>
    </dgm:pt>
    <dgm:pt modelId="{D0DC2F93-C10E-4AD3-9A39-546623BAF8B5}" type="pres">
      <dgm:prSet presAssocID="{29B2C1C9-F24A-4CDE-B9CD-B1AABA00D9DF}" presName="sibTrans" presStyleLbl="sibTrans2D1" presStyleIdx="1" presStyleCnt="2"/>
      <dgm:spPr/>
    </dgm:pt>
    <dgm:pt modelId="{7605F24F-3466-4398-9313-3FD1DF9113E3}" type="pres">
      <dgm:prSet presAssocID="{29B2C1C9-F24A-4CDE-B9CD-B1AABA00D9DF}" presName="connectorText" presStyleLbl="sibTrans2D1" presStyleIdx="1" presStyleCnt="2"/>
      <dgm:spPr/>
    </dgm:pt>
    <dgm:pt modelId="{FCC62E0C-4930-4559-AFAC-B150845DE8F9}" type="pres">
      <dgm:prSet presAssocID="{70047938-972F-4E68-B690-36EA1395EEA3}" presName="node" presStyleLbl="node1" presStyleIdx="2" presStyleCnt="3" custScaleX="237721">
        <dgm:presLayoutVars>
          <dgm:bulletEnabled val="1"/>
        </dgm:presLayoutVars>
      </dgm:prSet>
      <dgm:spPr/>
    </dgm:pt>
  </dgm:ptLst>
  <dgm:cxnLst>
    <dgm:cxn modelId="{76DA3D07-95DD-4777-9B14-A830BADD7545}" srcId="{84340ACC-4AC3-41C0-A673-3EA12BC4E711}" destId="{54B80362-7B6A-46F2-89C1-19FEDE196FD7}" srcOrd="0" destOrd="0" parTransId="{BFF9138B-98D6-4FE0-BCDF-B7CA51952166}" sibTransId="{B85660E1-CCC2-4824-9BEA-0CA69DD1F8DC}"/>
    <dgm:cxn modelId="{071A4618-2D2F-480C-AD00-3F985DB5D6F2}" type="presOf" srcId="{5A74DDEA-400F-46D6-8BA7-D6F62FBE80C3}" destId="{6D91C193-38B5-499F-A5C6-EB63F9A78CD6}" srcOrd="0" destOrd="0" presId="urn:microsoft.com/office/officeart/2005/8/layout/process2"/>
    <dgm:cxn modelId="{128D1047-C458-4828-B63F-A50A6D691B9E}" type="presOf" srcId="{54B80362-7B6A-46F2-89C1-19FEDE196FD7}" destId="{18FA5C2A-7724-4CBD-B4AF-E687D207807F}" srcOrd="0" destOrd="0" presId="urn:microsoft.com/office/officeart/2005/8/layout/process2"/>
    <dgm:cxn modelId="{25CEA949-9D4A-4D91-B14D-F18F75823637}" srcId="{84340ACC-4AC3-41C0-A673-3EA12BC4E711}" destId="{70047938-972F-4E68-B690-36EA1395EEA3}" srcOrd="2" destOrd="0" parTransId="{6496015C-2D53-486A-803C-FCFC0EFAF931}" sibTransId="{EE5BBC42-9643-4133-B868-70EB4A2938FC}"/>
    <dgm:cxn modelId="{E04E464A-5CFB-4790-86D4-0300E890BFB4}" type="presOf" srcId="{84340ACC-4AC3-41C0-A673-3EA12BC4E711}" destId="{131CDF4D-E975-4FD3-91DE-1C17139D24C5}" srcOrd="0" destOrd="0" presId="urn:microsoft.com/office/officeart/2005/8/layout/process2"/>
    <dgm:cxn modelId="{11A37258-6C0B-4F36-BA3B-C40639A55A63}" type="presOf" srcId="{B85660E1-CCC2-4824-9BEA-0CA69DD1F8DC}" destId="{B9413068-0B13-48E2-96AE-557A17FFA246}" srcOrd="1" destOrd="0" presId="urn:microsoft.com/office/officeart/2005/8/layout/process2"/>
    <dgm:cxn modelId="{05607094-62D1-4DB9-B276-706A63A2D03C}" type="presOf" srcId="{29B2C1C9-F24A-4CDE-B9CD-B1AABA00D9DF}" destId="{7605F24F-3466-4398-9313-3FD1DF9113E3}" srcOrd="1" destOrd="0" presId="urn:microsoft.com/office/officeart/2005/8/layout/process2"/>
    <dgm:cxn modelId="{908C9AA2-4211-4AA6-9725-25C74728FCE0}" type="presOf" srcId="{29B2C1C9-F24A-4CDE-B9CD-B1AABA00D9DF}" destId="{D0DC2F93-C10E-4AD3-9A39-546623BAF8B5}" srcOrd="0" destOrd="0" presId="urn:microsoft.com/office/officeart/2005/8/layout/process2"/>
    <dgm:cxn modelId="{9393F4C7-46AB-471D-BEB2-94E9E95C5DDF}" type="presOf" srcId="{B85660E1-CCC2-4824-9BEA-0CA69DD1F8DC}" destId="{4BC3A6A4-9084-4514-B54B-D049AB70C948}" srcOrd="0" destOrd="0" presId="urn:microsoft.com/office/officeart/2005/8/layout/process2"/>
    <dgm:cxn modelId="{C7C025E1-8191-467E-B008-0BB4E5391F6F}" srcId="{84340ACC-4AC3-41C0-A673-3EA12BC4E711}" destId="{5A74DDEA-400F-46D6-8BA7-D6F62FBE80C3}" srcOrd="1" destOrd="0" parTransId="{92C98D94-8930-4665-AD1F-2197A998B5FB}" sibTransId="{29B2C1C9-F24A-4CDE-B9CD-B1AABA00D9DF}"/>
    <dgm:cxn modelId="{769FE5FA-21BC-414F-9CF9-3391EDD13C70}" type="presOf" srcId="{70047938-972F-4E68-B690-36EA1395EEA3}" destId="{FCC62E0C-4930-4559-AFAC-B150845DE8F9}" srcOrd="0" destOrd="0" presId="urn:microsoft.com/office/officeart/2005/8/layout/process2"/>
    <dgm:cxn modelId="{80A41734-A418-4F76-80F3-435F77DB58DF}" type="presParOf" srcId="{131CDF4D-E975-4FD3-91DE-1C17139D24C5}" destId="{18FA5C2A-7724-4CBD-B4AF-E687D207807F}" srcOrd="0" destOrd="0" presId="urn:microsoft.com/office/officeart/2005/8/layout/process2"/>
    <dgm:cxn modelId="{6E9B441B-5746-4618-A312-AC0FA309E6E2}" type="presParOf" srcId="{131CDF4D-E975-4FD3-91DE-1C17139D24C5}" destId="{4BC3A6A4-9084-4514-B54B-D049AB70C948}" srcOrd="1" destOrd="0" presId="urn:microsoft.com/office/officeart/2005/8/layout/process2"/>
    <dgm:cxn modelId="{4302571F-5466-429E-8563-6312D61871B7}" type="presParOf" srcId="{4BC3A6A4-9084-4514-B54B-D049AB70C948}" destId="{B9413068-0B13-48E2-96AE-557A17FFA246}" srcOrd="0" destOrd="0" presId="urn:microsoft.com/office/officeart/2005/8/layout/process2"/>
    <dgm:cxn modelId="{A4F38836-6C31-48BB-AE93-79AEFFA2AF4F}" type="presParOf" srcId="{131CDF4D-E975-4FD3-91DE-1C17139D24C5}" destId="{6D91C193-38B5-499F-A5C6-EB63F9A78CD6}" srcOrd="2" destOrd="0" presId="urn:microsoft.com/office/officeart/2005/8/layout/process2"/>
    <dgm:cxn modelId="{BFC1BCA4-6637-41CC-B04F-26AD57708951}" type="presParOf" srcId="{131CDF4D-E975-4FD3-91DE-1C17139D24C5}" destId="{D0DC2F93-C10E-4AD3-9A39-546623BAF8B5}" srcOrd="3" destOrd="0" presId="urn:microsoft.com/office/officeart/2005/8/layout/process2"/>
    <dgm:cxn modelId="{A63878D5-4E48-4906-BDED-7943A3C33D61}" type="presParOf" srcId="{D0DC2F93-C10E-4AD3-9A39-546623BAF8B5}" destId="{7605F24F-3466-4398-9313-3FD1DF9113E3}" srcOrd="0" destOrd="0" presId="urn:microsoft.com/office/officeart/2005/8/layout/process2"/>
    <dgm:cxn modelId="{8D5F46F8-C578-4627-A3C5-4526DE910959}" type="presParOf" srcId="{131CDF4D-E975-4FD3-91DE-1C17139D24C5}" destId="{FCC62E0C-4930-4559-AFAC-B150845DE8F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19A09-C894-49B9-882C-A930BE99056B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65D9D3A8-45AB-4E45-8DE8-6BCA3A6FB997}">
      <dgm:prSet phldrT="[Text]" custT="1"/>
      <dgm:spPr/>
      <dgm:t>
        <a:bodyPr/>
        <a:lstStyle/>
        <a:p>
          <a:r>
            <a:rPr lang="en-IN" sz="2000" b="1" dirty="0"/>
            <a:t>130,000+ recognized startups</a:t>
          </a:r>
        </a:p>
      </dgm:t>
    </dgm:pt>
    <dgm:pt modelId="{4F569C16-E565-4698-ABD5-A50CCFC93E0A}" type="parTrans" cxnId="{A36798FF-FDA9-448F-8263-F2E67A05766F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83B98E59-30B9-46BA-A50A-3D2BED89F789}" type="sibTrans" cxnId="{A36798FF-FDA9-448F-8263-F2E67A05766F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AC39EB3E-6B4F-4FD5-B382-EB195A469165}">
      <dgm:prSet phldrT="[Text]" custT="1"/>
      <dgm:spPr/>
      <dgm:t>
        <a:bodyPr/>
        <a:lstStyle/>
        <a:p>
          <a:r>
            <a:rPr lang="en-US" sz="2000" b="1" dirty="0"/>
            <a:t>Spread over 669 districts from 36 States &amp; UTs</a:t>
          </a:r>
          <a:endParaRPr lang="en-IN" sz="2000" b="1" dirty="0"/>
        </a:p>
      </dgm:t>
    </dgm:pt>
    <dgm:pt modelId="{D6DBB3DF-B71D-43C6-BB77-29649F7EA314}" type="parTrans" cxnId="{0C71DEBD-CA17-4E86-9C3C-DEB091C443C5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2E631BD0-3024-445C-9610-81DB9470DB78}" type="sibTrans" cxnId="{0C71DEBD-CA17-4E86-9C3C-DEB091C443C5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9E9DA477-3026-4FB2-AC7E-10ECC2A62629}">
      <dgm:prSet phldrT="[Text]" custT="1"/>
      <dgm:spPr/>
      <dgm:t>
        <a:bodyPr/>
        <a:lstStyle/>
        <a:p>
          <a:r>
            <a:rPr lang="en-US" sz="2000" b="1" dirty="0"/>
            <a:t>50% have base in Tier 2 - Tier 3 cities</a:t>
          </a:r>
          <a:endParaRPr lang="en-IN" sz="2000" b="1" dirty="0"/>
        </a:p>
      </dgm:t>
    </dgm:pt>
    <dgm:pt modelId="{6EB74584-DBFE-4C59-8AAB-6C4B1172FB18}" type="parTrans" cxnId="{8A5158A3-4970-45D8-9C9B-A2EF430A5DAA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1EB3915D-48B7-45A1-A49F-80DCAD2F0A3D}" type="sibTrans" cxnId="{8A5158A3-4970-45D8-9C9B-A2EF430A5DAA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2580D594-4E25-45BB-A319-FD508F6D7B21}">
      <dgm:prSet phldrT="[Text]" custT="1"/>
      <dgm:spPr/>
      <dgm:t>
        <a:bodyPr/>
        <a:lstStyle/>
        <a:p>
          <a:r>
            <a:rPr lang="en-US" sz="2000" b="1" dirty="0"/>
            <a:t> Home to 108 unicorns with a total valuation of $ 340.80 Bn</a:t>
          </a:r>
          <a:endParaRPr lang="en-IN" sz="2000" b="1" dirty="0"/>
        </a:p>
      </dgm:t>
    </dgm:pt>
    <dgm:pt modelId="{4249F8F0-3C90-4D77-82A7-82816A944560}" type="parTrans" cxnId="{79A330B3-D0B4-496A-9937-F2A2BD0D21C5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CD29FB72-B1C7-4511-A90C-225E28235C45}" type="sibTrans" cxnId="{79A330B3-D0B4-496A-9937-F2A2BD0D21C5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8DBD978E-B788-4768-B9B0-6C3E6E4E3DD5}" type="pres">
      <dgm:prSet presAssocID="{71F19A09-C894-49B9-882C-A930BE99056B}" presName="CompostProcess" presStyleCnt="0">
        <dgm:presLayoutVars>
          <dgm:dir/>
          <dgm:resizeHandles val="exact"/>
        </dgm:presLayoutVars>
      </dgm:prSet>
      <dgm:spPr/>
    </dgm:pt>
    <dgm:pt modelId="{980C7CC5-5378-43A5-A134-CDFA705F789C}" type="pres">
      <dgm:prSet presAssocID="{71F19A09-C894-49B9-882C-A930BE99056B}" presName="arrow" presStyleLbl="bgShp" presStyleIdx="0" presStyleCnt="1"/>
      <dgm:spPr/>
    </dgm:pt>
    <dgm:pt modelId="{D8E169E2-4E0D-4488-98EE-98E961006BF0}" type="pres">
      <dgm:prSet presAssocID="{71F19A09-C894-49B9-882C-A930BE99056B}" presName="linearProcess" presStyleCnt="0"/>
      <dgm:spPr/>
    </dgm:pt>
    <dgm:pt modelId="{6DBE8DF0-CC20-4131-8972-DF7A9B9C864A}" type="pres">
      <dgm:prSet presAssocID="{65D9D3A8-45AB-4E45-8DE8-6BCA3A6FB997}" presName="textNode" presStyleLbl="node1" presStyleIdx="0" presStyleCnt="4" custScaleX="97924" custScaleY="138480">
        <dgm:presLayoutVars>
          <dgm:bulletEnabled val="1"/>
        </dgm:presLayoutVars>
      </dgm:prSet>
      <dgm:spPr/>
    </dgm:pt>
    <dgm:pt modelId="{2523F28B-D35A-4C33-8B43-BB45E2CF55A5}" type="pres">
      <dgm:prSet presAssocID="{83B98E59-30B9-46BA-A50A-3D2BED89F789}" presName="sibTrans" presStyleCnt="0"/>
      <dgm:spPr/>
    </dgm:pt>
    <dgm:pt modelId="{9B430510-8400-47A2-B4C6-D18B11B0063D}" type="pres">
      <dgm:prSet presAssocID="{AC39EB3E-6B4F-4FD5-B382-EB195A469165}" presName="textNode" presStyleLbl="node1" presStyleIdx="1" presStyleCnt="4" custScaleX="129163" custScaleY="138480">
        <dgm:presLayoutVars>
          <dgm:bulletEnabled val="1"/>
        </dgm:presLayoutVars>
      </dgm:prSet>
      <dgm:spPr/>
    </dgm:pt>
    <dgm:pt modelId="{3EFD1CBA-5893-47EF-A69E-4BD66C824DB3}" type="pres">
      <dgm:prSet presAssocID="{2E631BD0-3024-445C-9610-81DB9470DB78}" presName="sibTrans" presStyleCnt="0"/>
      <dgm:spPr/>
    </dgm:pt>
    <dgm:pt modelId="{E5B0545A-5CDE-49B6-BDB5-48DBC1A6F640}" type="pres">
      <dgm:prSet presAssocID="{9E9DA477-3026-4FB2-AC7E-10ECC2A62629}" presName="textNode" presStyleLbl="node1" presStyleIdx="2" presStyleCnt="4" custScaleX="108900" custScaleY="131279">
        <dgm:presLayoutVars>
          <dgm:bulletEnabled val="1"/>
        </dgm:presLayoutVars>
      </dgm:prSet>
      <dgm:spPr/>
    </dgm:pt>
    <dgm:pt modelId="{474E5472-6FDC-4E04-815C-DA1E8C8A1BC4}" type="pres">
      <dgm:prSet presAssocID="{1EB3915D-48B7-45A1-A49F-80DCAD2F0A3D}" presName="sibTrans" presStyleCnt="0"/>
      <dgm:spPr/>
    </dgm:pt>
    <dgm:pt modelId="{07CD3B07-59A7-43C4-8401-FB86071C361C}" type="pres">
      <dgm:prSet presAssocID="{2580D594-4E25-45BB-A319-FD508F6D7B21}" presName="textNode" presStyleLbl="node1" presStyleIdx="3" presStyleCnt="4" custScaleX="147670" custScaleY="149126">
        <dgm:presLayoutVars>
          <dgm:bulletEnabled val="1"/>
        </dgm:presLayoutVars>
      </dgm:prSet>
      <dgm:spPr/>
    </dgm:pt>
  </dgm:ptLst>
  <dgm:cxnLst>
    <dgm:cxn modelId="{0400940B-B2CE-4AA6-B99C-BACD92E44B35}" type="presOf" srcId="{AC39EB3E-6B4F-4FD5-B382-EB195A469165}" destId="{9B430510-8400-47A2-B4C6-D18B11B0063D}" srcOrd="0" destOrd="0" presId="urn:microsoft.com/office/officeart/2005/8/layout/hProcess9"/>
    <dgm:cxn modelId="{61E2E322-6DF4-4929-B051-284F0F41EFD1}" type="presOf" srcId="{2580D594-4E25-45BB-A319-FD508F6D7B21}" destId="{07CD3B07-59A7-43C4-8401-FB86071C361C}" srcOrd="0" destOrd="0" presId="urn:microsoft.com/office/officeart/2005/8/layout/hProcess9"/>
    <dgm:cxn modelId="{58FE2672-1FE8-46D3-B953-4E79745AE590}" type="presOf" srcId="{9E9DA477-3026-4FB2-AC7E-10ECC2A62629}" destId="{E5B0545A-5CDE-49B6-BDB5-48DBC1A6F640}" srcOrd="0" destOrd="0" presId="urn:microsoft.com/office/officeart/2005/8/layout/hProcess9"/>
    <dgm:cxn modelId="{A18EF258-76A3-4B14-B10B-3698D61F033C}" type="presOf" srcId="{71F19A09-C894-49B9-882C-A930BE99056B}" destId="{8DBD978E-B788-4768-B9B0-6C3E6E4E3DD5}" srcOrd="0" destOrd="0" presId="urn:microsoft.com/office/officeart/2005/8/layout/hProcess9"/>
    <dgm:cxn modelId="{2B375CA1-1FEE-4055-BCEB-D71BC7E2F559}" type="presOf" srcId="{65D9D3A8-45AB-4E45-8DE8-6BCA3A6FB997}" destId="{6DBE8DF0-CC20-4131-8972-DF7A9B9C864A}" srcOrd="0" destOrd="0" presId="urn:microsoft.com/office/officeart/2005/8/layout/hProcess9"/>
    <dgm:cxn modelId="{8A5158A3-4970-45D8-9C9B-A2EF430A5DAA}" srcId="{71F19A09-C894-49B9-882C-A930BE99056B}" destId="{9E9DA477-3026-4FB2-AC7E-10ECC2A62629}" srcOrd="2" destOrd="0" parTransId="{6EB74584-DBFE-4C59-8AAB-6C4B1172FB18}" sibTransId="{1EB3915D-48B7-45A1-A49F-80DCAD2F0A3D}"/>
    <dgm:cxn modelId="{79A330B3-D0B4-496A-9937-F2A2BD0D21C5}" srcId="{71F19A09-C894-49B9-882C-A930BE99056B}" destId="{2580D594-4E25-45BB-A319-FD508F6D7B21}" srcOrd="3" destOrd="0" parTransId="{4249F8F0-3C90-4D77-82A7-82816A944560}" sibTransId="{CD29FB72-B1C7-4511-A90C-225E28235C45}"/>
    <dgm:cxn modelId="{0C71DEBD-CA17-4E86-9C3C-DEB091C443C5}" srcId="{71F19A09-C894-49B9-882C-A930BE99056B}" destId="{AC39EB3E-6B4F-4FD5-B382-EB195A469165}" srcOrd="1" destOrd="0" parTransId="{D6DBB3DF-B71D-43C6-BB77-29649F7EA314}" sibTransId="{2E631BD0-3024-445C-9610-81DB9470DB78}"/>
    <dgm:cxn modelId="{A36798FF-FDA9-448F-8263-F2E67A05766F}" srcId="{71F19A09-C894-49B9-882C-A930BE99056B}" destId="{65D9D3A8-45AB-4E45-8DE8-6BCA3A6FB997}" srcOrd="0" destOrd="0" parTransId="{4F569C16-E565-4698-ABD5-A50CCFC93E0A}" sibTransId="{83B98E59-30B9-46BA-A50A-3D2BED89F789}"/>
    <dgm:cxn modelId="{982DDD68-D280-4C89-AEE2-470158C0D4F7}" type="presParOf" srcId="{8DBD978E-B788-4768-B9B0-6C3E6E4E3DD5}" destId="{980C7CC5-5378-43A5-A134-CDFA705F789C}" srcOrd="0" destOrd="0" presId="urn:microsoft.com/office/officeart/2005/8/layout/hProcess9"/>
    <dgm:cxn modelId="{31CE4DEF-865B-4607-8F5E-A59481E45D2A}" type="presParOf" srcId="{8DBD978E-B788-4768-B9B0-6C3E6E4E3DD5}" destId="{D8E169E2-4E0D-4488-98EE-98E961006BF0}" srcOrd="1" destOrd="0" presId="urn:microsoft.com/office/officeart/2005/8/layout/hProcess9"/>
    <dgm:cxn modelId="{C69EAB63-797A-460D-A9DC-838916202EBD}" type="presParOf" srcId="{D8E169E2-4E0D-4488-98EE-98E961006BF0}" destId="{6DBE8DF0-CC20-4131-8972-DF7A9B9C864A}" srcOrd="0" destOrd="0" presId="urn:microsoft.com/office/officeart/2005/8/layout/hProcess9"/>
    <dgm:cxn modelId="{5296FA3C-245F-4C93-A165-33214D625455}" type="presParOf" srcId="{D8E169E2-4E0D-4488-98EE-98E961006BF0}" destId="{2523F28B-D35A-4C33-8B43-BB45E2CF55A5}" srcOrd="1" destOrd="0" presId="urn:microsoft.com/office/officeart/2005/8/layout/hProcess9"/>
    <dgm:cxn modelId="{76DDA497-90DC-4A57-909E-D0A59C0438FB}" type="presParOf" srcId="{D8E169E2-4E0D-4488-98EE-98E961006BF0}" destId="{9B430510-8400-47A2-B4C6-D18B11B0063D}" srcOrd="2" destOrd="0" presId="urn:microsoft.com/office/officeart/2005/8/layout/hProcess9"/>
    <dgm:cxn modelId="{28A41C3A-8EBF-4D2E-AFCE-4F080797CC6A}" type="presParOf" srcId="{D8E169E2-4E0D-4488-98EE-98E961006BF0}" destId="{3EFD1CBA-5893-47EF-A69E-4BD66C824DB3}" srcOrd="3" destOrd="0" presId="urn:microsoft.com/office/officeart/2005/8/layout/hProcess9"/>
    <dgm:cxn modelId="{18732875-F74F-48CD-9105-30F03AEC4555}" type="presParOf" srcId="{D8E169E2-4E0D-4488-98EE-98E961006BF0}" destId="{E5B0545A-5CDE-49B6-BDB5-48DBC1A6F640}" srcOrd="4" destOrd="0" presId="urn:microsoft.com/office/officeart/2005/8/layout/hProcess9"/>
    <dgm:cxn modelId="{D965F6D2-6B33-4CE5-B64F-4CD95B7A6252}" type="presParOf" srcId="{D8E169E2-4E0D-4488-98EE-98E961006BF0}" destId="{474E5472-6FDC-4E04-815C-DA1E8C8A1BC4}" srcOrd="5" destOrd="0" presId="urn:microsoft.com/office/officeart/2005/8/layout/hProcess9"/>
    <dgm:cxn modelId="{2A0ADFDC-072D-464E-B68F-3ADCD85084B5}" type="presParOf" srcId="{D8E169E2-4E0D-4488-98EE-98E961006BF0}" destId="{07CD3B07-59A7-43C4-8401-FB86071C36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71AB0E-F786-4386-8E33-C73562DDD75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51F32D5-6A6D-45BF-8639-D70190BA76E3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tx1"/>
              </a:solidFill>
            </a:rPr>
            <a:t>6</a:t>
          </a:r>
          <a:r>
            <a:rPr lang="en-US" sz="2000" baseline="30000" dirty="0">
              <a:solidFill>
                <a:schemeClr val="tx1"/>
              </a:solidFill>
            </a:rPr>
            <a:t>th</a:t>
          </a:r>
          <a:r>
            <a:rPr lang="en-US" sz="2000" dirty="0">
              <a:solidFill>
                <a:schemeClr val="tx1"/>
              </a:solidFill>
            </a:rPr>
            <a:t> in terms of Travel &amp; Tourism total contribution to GDP, WTTC (2021)</a:t>
          </a:r>
          <a:endParaRPr lang="en-IN" sz="2000" dirty="0">
            <a:solidFill>
              <a:schemeClr val="tx1"/>
            </a:solidFill>
          </a:endParaRPr>
        </a:p>
      </dgm:t>
    </dgm:pt>
    <dgm:pt modelId="{D7C54A28-0A02-4D46-A21C-9A3E80338286}" type="parTrans" cxnId="{C059F6AB-03A8-428C-9E26-76153218ACEA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80531A92-0FC1-4D18-A6EC-267F2276DBB6}" type="sibTrans" cxnId="{C059F6AB-03A8-428C-9E26-76153218ACEA}">
      <dgm:prSet custT="1"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8781506F-565D-4409-B0FC-58491EF96EFD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tx1"/>
              </a:solidFill>
            </a:rPr>
            <a:t>2</a:t>
          </a:r>
          <a:r>
            <a:rPr lang="en-US" sz="2000" baseline="30000" dirty="0">
              <a:solidFill>
                <a:schemeClr val="tx1"/>
              </a:solidFill>
            </a:rPr>
            <a:t>nd</a:t>
          </a:r>
          <a:r>
            <a:rPr lang="en-US" sz="2000" dirty="0">
              <a:solidFill>
                <a:schemeClr val="tx1"/>
              </a:solidFill>
            </a:rPr>
            <a:t> in terms of Travel &amp; Tourism Employment, WTTC (2021)</a:t>
          </a:r>
          <a:endParaRPr lang="en-IN" sz="2000" dirty="0">
            <a:solidFill>
              <a:schemeClr val="tx1"/>
            </a:solidFill>
          </a:endParaRPr>
        </a:p>
      </dgm:t>
    </dgm:pt>
    <dgm:pt modelId="{5CE529FA-E15C-4027-8C85-410D55F29A7D}" type="parTrans" cxnId="{4363945D-10D9-4790-8D22-A377DF7B0E25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93058699-F927-41CC-BDF6-A75D3988CDBE}" type="sibTrans" cxnId="{4363945D-10D9-4790-8D22-A377DF7B0E25}">
      <dgm:prSet custT="1"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78EB1FF1-C58B-4E24-A50D-EDD2B243DD62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tx1"/>
              </a:solidFill>
            </a:rPr>
            <a:t>39</a:t>
          </a:r>
          <a:r>
            <a:rPr lang="en-US" sz="2000" baseline="30000" dirty="0">
              <a:solidFill>
                <a:schemeClr val="tx1"/>
              </a:solidFill>
            </a:rPr>
            <a:t>th</a:t>
          </a:r>
          <a:r>
            <a:rPr lang="en-US" sz="2000" dirty="0">
              <a:solidFill>
                <a:schemeClr val="tx1"/>
              </a:solidFill>
            </a:rPr>
            <a:t> on the World Economic Forum Travel &amp; Tourism Development Index (2024)</a:t>
          </a:r>
          <a:endParaRPr lang="en-IN" sz="2000" dirty="0">
            <a:solidFill>
              <a:schemeClr val="tx1"/>
            </a:solidFill>
          </a:endParaRPr>
        </a:p>
      </dgm:t>
    </dgm:pt>
    <dgm:pt modelId="{3F475B6C-2210-4125-8869-8906C7EFA1BB}" type="parTrans" cxnId="{458FC720-923B-4E2B-B8B9-1E6558F499AD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A9EC8FFD-FAF2-4CDB-9D0F-F3AEE4CE6062}" type="sibTrans" cxnId="{458FC720-923B-4E2B-B8B9-1E6558F499AD}">
      <dgm:prSet custT="1"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CBE8DB7D-5218-4F3C-B60C-0C8E69FD19EB}">
      <dgm:prSet phldrT="[Text]" custT="1"/>
      <dgm:spPr/>
      <dgm:t>
        <a:bodyPr/>
        <a:lstStyle/>
        <a:p>
          <a:pPr algn="l"/>
          <a:r>
            <a:rPr lang="en-IN" sz="2000" dirty="0">
              <a:solidFill>
                <a:schemeClr val="tx1"/>
              </a:solidFill>
            </a:rPr>
            <a:t>9.24 Mn Foreign Tourist Arrivals (2023)</a:t>
          </a:r>
        </a:p>
      </dgm:t>
    </dgm:pt>
    <dgm:pt modelId="{EB7EAACB-FFAC-4050-BC4E-642388269732}" type="parTrans" cxnId="{52700F2E-7B98-453A-AA79-DF6863FA483C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522C3179-A6FC-43DF-BBED-30BE9DDB57FF}" type="sibTrans" cxnId="{52700F2E-7B98-453A-AA79-DF6863FA483C}">
      <dgm:prSet custT="1"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EB58F55D-4062-4206-9A1F-224B6AA25604}">
      <dgm:prSet phldrT="[Text]" custT="1"/>
      <dgm:spPr/>
      <dgm:t>
        <a:bodyPr/>
        <a:lstStyle/>
        <a:p>
          <a:pPr algn="l"/>
          <a:r>
            <a:rPr lang="en-IN" sz="2000" dirty="0">
              <a:solidFill>
                <a:schemeClr val="tx1"/>
              </a:solidFill>
            </a:rPr>
            <a:t>1.73 Bn </a:t>
          </a:r>
          <a:r>
            <a:rPr lang="en-US" sz="2000" dirty="0">
              <a:solidFill>
                <a:schemeClr val="tx1"/>
              </a:solidFill>
            </a:rPr>
            <a:t>Domestic Tourist Visits to all States/UTs (2022)</a:t>
          </a:r>
          <a:endParaRPr lang="en-IN" sz="2000" dirty="0">
            <a:solidFill>
              <a:schemeClr val="tx1"/>
            </a:solidFill>
          </a:endParaRPr>
        </a:p>
      </dgm:t>
    </dgm:pt>
    <dgm:pt modelId="{92541BB9-0825-425D-8453-3323E7239EC4}" type="parTrans" cxnId="{B6E43302-9B5C-4E81-A2E0-3799E6424600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2A304BF8-6A89-41A5-921B-5123051970D4}" type="sibTrans" cxnId="{B6E43302-9B5C-4E81-A2E0-3799E6424600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4A5DF37E-D8DE-4696-B96B-31FAEE41E530}" type="pres">
      <dgm:prSet presAssocID="{2F71AB0E-F786-4386-8E33-C73562DDD75A}" presName="Name0" presStyleCnt="0">
        <dgm:presLayoutVars>
          <dgm:dir/>
          <dgm:animLvl val="lvl"/>
          <dgm:resizeHandles val="exact"/>
        </dgm:presLayoutVars>
      </dgm:prSet>
      <dgm:spPr/>
    </dgm:pt>
    <dgm:pt modelId="{9B7E6D86-7D03-48EA-A756-4E4167C931A5}" type="pres">
      <dgm:prSet presAssocID="{EB58F55D-4062-4206-9A1F-224B6AA25604}" presName="boxAndChildren" presStyleCnt="0"/>
      <dgm:spPr/>
    </dgm:pt>
    <dgm:pt modelId="{9203C06B-CFF9-4168-8B0B-E9E002D39C02}" type="pres">
      <dgm:prSet presAssocID="{EB58F55D-4062-4206-9A1F-224B6AA25604}" presName="parentTextBox" presStyleLbl="node1" presStyleIdx="0" presStyleCnt="5"/>
      <dgm:spPr/>
    </dgm:pt>
    <dgm:pt modelId="{98B2FFFB-1E90-47AB-A3BD-7EFD48AE4AE1}" type="pres">
      <dgm:prSet presAssocID="{522C3179-A6FC-43DF-BBED-30BE9DDB57FF}" presName="sp" presStyleCnt="0"/>
      <dgm:spPr/>
    </dgm:pt>
    <dgm:pt modelId="{2121D0A2-074E-4C2A-B097-9A12DCCD1846}" type="pres">
      <dgm:prSet presAssocID="{CBE8DB7D-5218-4F3C-B60C-0C8E69FD19EB}" presName="arrowAndChildren" presStyleCnt="0"/>
      <dgm:spPr/>
    </dgm:pt>
    <dgm:pt modelId="{443BDCF1-88D9-4C05-994A-D4231DEB6E51}" type="pres">
      <dgm:prSet presAssocID="{CBE8DB7D-5218-4F3C-B60C-0C8E69FD19EB}" presName="parentTextArrow" presStyleLbl="node1" presStyleIdx="1" presStyleCnt="5"/>
      <dgm:spPr/>
    </dgm:pt>
    <dgm:pt modelId="{5E716C23-A32E-4C7F-8734-A0FDCF901D89}" type="pres">
      <dgm:prSet presAssocID="{A9EC8FFD-FAF2-4CDB-9D0F-F3AEE4CE6062}" presName="sp" presStyleCnt="0"/>
      <dgm:spPr/>
    </dgm:pt>
    <dgm:pt modelId="{EB3547D2-0DAB-4FF0-8673-11410C903DB4}" type="pres">
      <dgm:prSet presAssocID="{78EB1FF1-C58B-4E24-A50D-EDD2B243DD62}" presName="arrowAndChildren" presStyleCnt="0"/>
      <dgm:spPr/>
    </dgm:pt>
    <dgm:pt modelId="{6DFB3C36-6C54-4138-8370-3C1F5E7A0B23}" type="pres">
      <dgm:prSet presAssocID="{78EB1FF1-C58B-4E24-A50D-EDD2B243DD62}" presName="parentTextArrow" presStyleLbl="node1" presStyleIdx="2" presStyleCnt="5"/>
      <dgm:spPr/>
    </dgm:pt>
    <dgm:pt modelId="{B47875B2-9AF7-4A9D-8CCF-4DB22904AD02}" type="pres">
      <dgm:prSet presAssocID="{93058699-F927-41CC-BDF6-A75D3988CDBE}" presName="sp" presStyleCnt="0"/>
      <dgm:spPr/>
    </dgm:pt>
    <dgm:pt modelId="{5FB5347D-367B-4127-96D2-801AD8B746C0}" type="pres">
      <dgm:prSet presAssocID="{8781506F-565D-4409-B0FC-58491EF96EFD}" presName="arrowAndChildren" presStyleCnt="0"/>
      <dgm:spPr/>
    </dgm:pt>
    <dgm:pt modelId="{5DB2338E-78CE-4F53-A974-B03376F7BF93}" type="pres">
      <dgm:prSet presAssocID="{8781506F-565D-4409-B0FC-58491EF96EFD}" presName="parentTextArrow" presStyleLbl="node1" presStyleIdx="3" presStyleCnt="5"/>
      <dgm:spPr/>
    </dgm:pt>
    <dgm:pt modelId="{94FA825F-211B-4B8B-8EBF-14D04C7705DE}" type="pres">
      <dgm:prSet presAssocID="{80531A92-0FC1-4D18-A6EC-267F2276DBB6}" presName="sp" presStyleCnt="0"/>
      <dgm:spPr/>
    </dgm:pt>
    <dgm:pt modelId="{7CE8019D-12AC-4061-A368-35F4880AED78}" type="pres">
      <dgm:prSet presAssocID="{C51F32D5-6A6D-45BF-8639-D70190BA76E3}" presName="arrowAndChildren" presStyleCnt="0"/>
      <dgm:spPr/>
    </dgm:pt>
    <dgm:pt modelId="{7BD1BF1F-CC41-4C25-91A9-8FE124EF9C96}" type="pres">
      <dgm:prSet presAssocID="{C51F32D5-6A6D-45BF-8639-D70190BA76E3}" presName="parentTextArrow" presStyleLbl="node1" presStyleIdx="4" presStyleCnt="5"/>
      <dgm:spPr/>
    </dgm:pt>
  </dgm:ptLst>
  <dgm:cxnLst>
    <dgm:cxn modelId="{B6E43302-9B5C-4E81-A2E0-3799E6424600}" srcId="{2F71AB0E-F786-4386-8E33-C73562DDD75A}" destId="{EB58F55D-4062-4206-9A1F-224B6AA25604}" srcOrd="4" destOrd="0" parTransId="{92541BB9-0825-425D-8453-3323E7239EC4}" sibTransId="{2A304BF8-6A89-41A5-921B-5123051970D4}"/>
    <dgm:cxn modelId="{A070B402-99A9-4265-97CD-161A56570711}" type="presOf" srcId="{C51F32D5-6A6D-45BF-8639-D70190BA76E3}" destId="{7BD1BF1F-CC41-4C25-91A9-8FE124EF9C96}" srcOrd="0" destOrd="0" presId="urn:microsoft.com/office/officeart/2005/8/layout/process4"/>
    <dgm:cxn modelId="{458FC720-923B-4E2B-B8B9-1E6558F499AD}" srcId="{2F71AB0E-F786-4386-8E33-C73562DDD75A}" destId="{78EB1FF1-C58B-4E24-A50D-EDD2B243DD62}" srcOrd="2" destOrd="0" parTransId="{3F475B6C-2210-4125-8869-8906C7EFA1BB}" sibTransId="{A9EC8FFD-FAF2-4CDB-9D0F-F3AEE4CE6062}"/>
    <dgm:cxn modelId="{52700F2E-7B98-453A-AA79-DF6863FA483C}" srcId="{2F71AB0E-F786-4386-8E33-C73562DDD75A}" destId="{CBE8DB7D-5218-4F3C-B60C-0C8E69FD19EB}" srcOrd="3" destOrd="0" parTransId="{EB7EAACB-FFAC-4050-BC4E-642388269732}" sibTransId="{522C3179-A6FC-43DF-BBED-30BE9DDB57FF}"/>
    <dgm:cxn modelId="{4363945D-10D9-4790-8D22-A377DF7B0E25}" srcId="{2F71AB0E-F786-4386-8E33-C73562DDD75A}" destId="{8781506F-565D-4409-B0FC-58491EF96EFD}" srcOrd="1" destOrd="0" parTransId="{5CE529FA-E15C-4027-8C85-410D55F29A7D}" sibTransId="{93058699-F927-41CC-BDF6-A75D3988CDBE}"/>
    <dgm:cxn modelId="{BDC60E4E-18B6-41EE-9762-6CE27C74E558}" type="presOf" srcId="{CBE8DB7D-5218-4F3C-B60C-0C8E69FD19EB}" destId="{443BDCF1-88D9-4C05-994A-D4231DEB6E51}" srcOrd="0" destOrd="0" presId="urn:microsoft.com/office/officeart/2005/8/layout/process4"/>
    <dgm:cxn modelId="{C059F6AB-03A8-428C-9E26-76153218ACEA}" srcId="{2F71AB0E-F786-4386-8E33-C73562DDD75A}" destId="{C51F32D5-6A6D-45BF-8639-D70190BA76E3}" srcOrd="0" destOrd="0" parTransId="{D7C54A28-0A02-4D46-A21C-9A3E80338286}" sibTransId="{80531A92-0FC1-4D18-A6EC-267F2276DBB6}"/>
    <dgm:cxn modelId="{213CEAB6-11A2-4E29-B051-5724E39875AF}" type="presOf" srcId="{78EB1FF1-C58B-4E24-A50D-EDD2B243DD62}" destId="{6DFB3C36-6C54-4138-8370-3C1F5E7A0B23}" srcOrd="0" destOrd="0" presId="urn:microsoft.com/office/officeart/2005/8/layout/process4"/>
    <dgm:cxn modelId="{BEEA2EE0-71D1-44C3-AE48-BC0D5313E0D3}" type="presOf" srcId="{8781506F-565D-4409-B0FC-58491EF96EFD}" destId="{5DB2338E-78CE-4F53-A974-B03376F7BF93}" srcOrd="0" destOrd="0" presId="urn:microsoft.com/office/officeart/2005/8/layout/process4"/>
    <dgm:cxn modelId="{885369E4-5776-4184-8447-DECAB387B1E6}" type="presOf" srcId="{EB58F55D-4062-4206-9A1F-224B6AA25604}" destId="{9203C06B-CFF9-4168-8B0B-E9E002D39C02}" srcOrd="0" destOrd="0" presId="urn:microsoft.com/office/officeart/2005/8/layout/process4"/>
    <dgm:cxn modelId="{4C6107FD-6064-43A4-90D2-398F61E21FA1}" type="presOf" srcId="{2F71AB0E-F786-4386-8E33-C73562DDD75A}" destId="{4A5DF37E-D8DE-4696-B96B-31FAEE41E530}" srcOrd="0" destOrd="0" presId="urn:microsoft.com/office/officeart/2005/8/layout/process4"/>
    <dgm:cxn modelId="{6ED80DF1-E6FC-4A78-9ABF-F9B49312BE41}" type="presParOf" srcId="{4A5DF37E-D8DE-4696-B96B-31FAEE41E530}" destId="{9B7E6D86-7D03-48EA-A756-4E4167C931A5}" srcOrd="0" destOrd="0" presId="urn:microsoft.com/office/officeart/2005/8/layout/process4"/>
    <dgm:cxn modelId="{62FF438F-8B8B-4EA8-89C2-2B10397AD832}" type="presParOf" srcId="{9B7E6D86-7D03-48EA-A756-4E4167C931A5}" destId="{9203C06B-CFF9-4168-8B0B-E9E002D39C02}" srcOrd="0" destOrd="0" presId="urn:microsoft.com/office/officeart/2005/8/layout/process4"/>
    <dgm:cxn modelId="{3E6C1081-2CCD-46B3-A81E-D96CC81DEF04}" type="presParOf" srcId="{4A5DF37E-D8DE-4696-B96B-31FAEE41E530}" destId="{98B2FFFB-1E90-47AB-A3BD-7EFD48AE4AE1}" srcOrd="1" destOrd="0" presId="urn:microsoft.com/office/officeart/2005/8/layout/process4"/>
    <dgm:cxn modelId="{87A4D7E9-A7FE-4BE3-8DF4-8F8233B4ECB0}" type="presParOf" srcId="{4A5DF37E-D8DE-4696-B96B-31FAEE41E530}" destId="{2121D0A2-074E-4C2A-B097-9A12DCCD1846}" srcOrd="2" destOrd="0" presId="urn:microsoft.com/office/officeart/2005/8/layout/process4"/>
    <dgm:cxn modelId="{9DEF4FF7-9C7B-41CA-9A2F-A0117EAC95C8}" type="presParOf" srcId="{2121D0A2-074E-4C2A-B097-9A12DCCD1846}" destId="{443BDCF1-88D9-4C05-994A-D4231DEB6E51}" srcOrd="0" destOrd="0" presId="urn:microsoft.com/office/officeart/2005/8/layout/process4"/>
    <dgm:cxn modelId="{A868803B-0668-459B-B3E9-F85EE20623D4}" type="presParOf" srcId="{4A5DF37E-D8DE-4696-B96B-31FAEE41E530}" destId="{5E716C23-A32E-4C7F-8734-A0FDCF901D89}" srcOrd="3" destOrd="0" presId="urn:microsoft.com/office/officeart/2005/8/layout/process4"/>
    <dgm:cxn modelId="{74274967-79F7-49A9-85DF-460F8C7E60A4}" type="presParOf" srcId="{4A5DF37E-D8DE-4696-B96B-31FAEE41E530}" destId="{EB3547D2-0DAB-4FF0-8673-11410C903DB4}" srcOrd="4" destOrd="0" presId="urn:microsoft.com/office/officeart/2005/8/layout/process4"/>
    <dgm:cxn modelId="{7225637D-6F54-4F30-9CA4-DDAF51963A88}" type="presParOf" srcId="{EB3547D2-0DAB-4FF0-8673-11410C903DB4}" destId="{6DFB3C36-6C54-4138-8370-3C1F5E7A0B23}" srcOrd="0" destOrd="0" presId="urn:microsoft.com/office/officeart/2005/8/layout/process4"/>
    <dgm:cxn modelId="{1C28FDEC-B2CC-4111-A3D1-F9AA218CE13D}" type="presParOf" srcId="{4A5DF37E-D8DE-4696-B96B-31FAEE41E530}" destId="{B47875B2-9AF7-4A9D-8CCF-4DB22904AD02}" srcOrd="5" destOrd="0" presId="urn:microsoft.com/office/officeart/2005/8/layout/process4"/>
    <dgm:cxn modelId="{C0C3FE29-D93A-4ADD-A297-D4976CABF3C1}" type="presParOf" srcId="{4A5DF37E-D8DE-4696-B96B-31FAEE41E530}" destId="{5FB5347D-367B-4127-96D2-801AD8B746C0}" srcOrd="6" destOrd="0" presId="urn:microsoft.com/office/officeart/2005/8/layout/process4"/>
    <dgm:cxn modelId="{939DB045-CD5E-48FA-B564-7CD3B0177897}" type="presParOf" srcId="{5FB5347D-367B-4127-96D2-801AD8B746C0}" destId="{5DB2338E-78CE-4F53-A974-B03376F7BF93}" srcOrd="0" destOrd="0" presId="urn:microsoft.com/office/officeart/2005/8/layout/process4"/>
    <dgm:cxn modelId="{9A522227-5249-4D1C-B57D-4A78813590C7}" type="presParOf" srcId="{4A5DF37E-D8DE-4696-B96B-31FAEE41E530}" destId="{94FA825F-211B-4B8B-8EBF-14D04C7705DE}" srcOrd="7" destOrd="0" presId="urn:microsoft.com/office/officeart/2005/8/layout/process4"/>
    <dgm:cxn modelId="{8C58B915-C585-451B-85BA-66F058E56EED}" type="presParOf" srcId="{4A5DF37E-D8DE-4696-B96B-31FAEE41E530}" destId="{7CE8019D-12AC-4061-A368-35F4880AED78}" srcOrd="8" destOrd="0" presId="urn:microsoft.com/office/officeart/2005/8/layout/process4"/>
    <dgm:cxn modelId="{7DA9AB08-0F57-4F02-BE5B-DF4CBD360F70}" type="presParOf" srcId="{7CE8019D-12AC-4061-A368-35F4880AED78}" destId="{7BD1BF1F-CC41-4C25-91A9-8FE124EF9C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386699-62C2-4FB6-AA3A-7F8F4580797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66269A3-707F-4004-A7E1-72AAAFDB4B6C}">
      <dgm:prSet custT="1"/>
      <dgm:spPr>
        <a:xfrm>
          <a:off x="969173" y="844915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Atal Pension Yojana</a:t>
          </a:r>
        </a:p>
      </dgm:t>
    </dgm:pt>
    <dgm:pt modelId="{FD2CEC67-21AC-4BA9-A8BD-4931C1755594}" type="parTrans" cxnId="{FFEF5134-5D87-4FE7-BE53-3810C3F27B2F}">
      <dgm:prSet/>
      <dgm:spPr/>
      <dgm:t>
        <a:bodyPr/>
        <a:lstStyle/>
        <a:p>
          <a:endParaRPr lang="en-IN" sz="1600" b="1"/>
        </a:p>
      </dgm:t>
    </dgm:pt>
    <dgm:pt modelId="{772A3BD9-1AAF-44D8-9218-507A0B0CE9ED}" type="sibTrans" cxnId="{FFEF5134-5D87-4FE7-BE53-3810C3F27B2F}">
      <dgm:prSet/>
      <dgm:spPr/>
      <dgm:t>
        <a:bodyPr/>
        <a:lstStyle/>
        <a:p>
          <a:endParaRPr lang="en-IN" sz="1600" b="1"/>
        </a:p>
      </dgm:t>
    </dgm:pt>
    <dgm:pt modelId="{85C3132C-9246-4C66-8E86-A04A6DAB3405}">
      <dgm:prSet custT="1"/>
      <dgm:spPr>
        <a:xfrm>
          <a:off x="1937105" y="844915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Atmanirbhar Bharat Abhiyaan</a:t>
          </a:r>
        </a:p>
      </dgm:t>
    </dgm:pt>
    <dgm:pt modelId="{3536F121-7BCB-4A6B-8972-E77EE171989F}" type="parTrans" cxnId="{83FFEED2-A8BF-4B09-A681-FC3A74C8ABDA}">
      <dgm:prSet/>
      <dgm:spPr/>
      <dgm:t>
        <a:bodyPr/>
        <a:lstStyle/>
        <a:p>
          <a:endParaRPr lang="en-IN" sz="1600" b="1"/>
        </a:p>
      </dgm:t>
    </dgm:pt>
    <dgm:pt modelId="{71C75930-172B-4DD6-B320-102361BF4393}" type="sibTrans" cxnId="{83FFEED2-A8BF-4B09-A681-FC3A74C8ABDA}">
      <dgm:prSet/>
      <dgm:spPr/>
      <dgm:t>
        <a:bodyPr/>
        <a:lstStyle/>
        <a:p>
          <a:endParaRPr lang="en-IN" sz="1600" b="1"/>
        </a:p>
      </dgm:t>
    </dgm:pt>
    <dgm:pt modelId="{B068FABD-2818-4C93-A3F9-3C6A42405EFB}">
      <dgm:prSet custT="1"/>
      <dgm:spPr>
        <a:xfrm>
          <a:off x="5808830" y="844915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Digital India</a:t>
          </a:r>
        </a:p>
      </dgm:t>
    </dgm:pt>
    <dgm:pt modelId="{95398E67-4B7D-4897-AE1A-6FFC7F128BD0}" type="parTrans" cxnId="{46A1E3F9-B225-4EC3-8D6F-B449B7676671}">
      <dgm:prSet/>
      <dgm:spPr/>
      <dgm:t>
        <a:bodyPr/>
        <a:lstStyle/>
        <a:p>
          <a:endParaRPr lang="en-IN" sz="1600" b="1"/>
        </a:p>
      </dgm:t>
    </dgm:pt>
    <dgm:pt modelId="{EC16F7A1-011E-4C4E-83B9-9CCB276B80F0}" type="sibTrans" cxnId="{46A1E3F9-B225-4EC3-8D6F-B449B7676671}">
      <dgm:prSet/>
      <dgm:spPr/>
      <dgm:t>
        <a:bodyPr/>
        <a:lstStyle/>
        <a:p>
          <a:endParaRPr lang="en-IN" sz="1600" b="1"/>
        </a:p>
      </dgm:t>
    </dgm:pt>
    <dgm:pt modelId="{74A2A2B1-C589-4847-B009-339EEB3C9FF4}">
      <dgm:prSet custT="1"/>
      <dgm:spPr>
        <a:xfrm>
          <a:off x="969173" y="1990624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Jan Dhan Yojana</a:t>
          </a:r>
        </a:p>
      </dgm:t>
    </dgm:pt>
    <dgm:pt modelId="{7BCB30DA-A087-4C21-85E3-4B54F1CF26E7}" type="parTrans" cxnId="{659CA17C-D5FC-461A-A128-19CA1AFDD2AC}">
      <dgm:prSet/>
      <dgm:spPr/>
      <dgm:t>
        <a:bodyPr/>
        <a:lstStyle/>
        <a:p>
          <a:endParaRPr lang="en-IN" sz="1600" b="1"/>
        </a:p>
      </dgm:t>
    </dgm:pt>
    <dgm:pt modelId="{E142DEEC-83E9-4AC5-92EF-27CFE9A73A48}" type="sibTrans" cxnId="{659CA17C-D5FC-461A-A128-19CA1AFDD2AC}">
      <dgm:prSet/>
      <dgm:spPr/>
      <dgm:t>
        <a:bodyPr/>
        <a:lstStyle/>
        <a:p>
          <a:endParaRPr lang="en-IN" sz="1600" b="1"/>
        </a:p>
      </dgm:t>
    </dgm:pt>
    <dgm:pt modelId="{1C3C118F-6B07-4486-8ECD-7EC75F9E57A6}">
      <dgm:prSet custT="1"/>
      <dgm:spPr>
        <a:xfrm>
          <a:off x="1937105" y="1990624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Jeevan Jyoti Bima Yojana</a:t>
          </a:r>
        </a:p>
      </dgm:t>
    </dgm:pt>
    <dgm:pt modelId="{748C0670-EF65-4227-8744-03DA0BA824FA}" type="parTrans" cxnId="{26D485BF-2328-4EE3-9811-21A6FBE4862D}">
      <dgm:prSet/>
      <dgm:spPr/>
      <dgm:t>
        <a:bodyPr/>
        <a:lstStyle/>
        <a:p>
          <a:endParaRPr lang="en-IN" sz="1600" b="1"/>
        </a:p>
      </dgm:t>
    </dgm:pt>
    <dgm:pt modelId="{5F78517F-3DE0-43F8-9C7E-2707D46332D9}" type="sibTrans" cxnId="{26D485BF-2328-4EE3-9811-21A6FBE4862D}">
      <dgm:prSet/>
      <dgm:spPr/>
      <dgm:t>
        <a:bodyPr/>
        <a:lstStyle/>
        <a:p>
          <a:endParaRPr lang="en-IN" sz="1600" b="1"/>
        </a:p>
      </dgm:t>
    </dgm:pt>
    <dgm:pt modelId="{62414AEB-C02A-4312-B3AC-3674DB8DC775}">
      <dgm:prSet custT="1"/>
      <dgm:spPr>
        <a:xfrm>
          <a:off x="969173" y="3136333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Mudra Yojana</a:t>
          </a:r>
        </a:p>
      </dgm:t>
    </dgm:pt>
    <dgm:pt modelId="{C51F9B33-1ECA-4F17-B544-4AED9280DAB3}" type="parTrans" cxnId="{9E47C434-66AA-444C-A076-506C0564312B}">
      <dgm:prSet/>
      <dgm:spPr/>
      <dgm:t>
        <a:bodyPr/>
        <a:lstStyle/>
        <a:p>
          <a:endParaRPr lang="en-IN" sz="1600" b="1"/>
        </a:p>
      </dgm:t>
    </dgm:pt>
    <dgm:pt modelId="{6B2F9A0C-F8A7-4282-B8FD-E98143645482}" type="sibTrans" cxnId="{9E47C434-66AA-444C-A076-506C0564312B}">
      <dgm:prSet/>
      <dgm:spPr/>
      <dgm:t>
        <a:bodyPr/>
        <a:lstStyle/>
        <a:p>
          <a:endParaRPr lang="en-IN" sz="1600" b="1"/>
        </a:p>
      </dgm:t>
    </dgm:pt>
    <dgm:pt modelId="{DD221870-E6B5-4348-B2DA-03CEB3787D50}">
      <dgm:prSet custT="1"/>
      <dgm:spPr>
        <a:xfrm>
          <a:off x="4840899" y="4282041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Stand Up India</a:t>
          </a:r>
        </a:p>
      </dgm:t>
    </dgm:pt>
    <dgm:pt modelId="{824B84F9-A032-4506-9EB7-BA9B4FF758B2}" type="sibTrans" cxnId="{20F036C3-1902-4488-8B0F-F943D2AE5F77}">
      <dgm:prSet/>
      <dgm:spPr/>
      <dgm:t>
        <a:bodyPr/>
        <a:lstStyle/>
        <a:p>
          <a:endParaRPr lang="en-IN" sz="1600" b="1"/>
        </a:p>
      </dgm:t>
    </dgm:pt>
    <dgm:pt modelId="{87BD2715-67BA-46AE-BECE-36298CE83DC8}" type="parTrans" cxnId="{20F036C3-1902-4488-8B0F-F943D2AE5F77}">
      <dgm:prSet/>
      <dgm:spPr/>
      <dgm:t>
        <a:bodyPr/>
        <a:lstStyle/>
        <a:p>
          <a:endParaRPr lang="en-IN" sz="1600" b="1"/>
        </a:p>
      </dgm:t>
    </dgm:pt>
    <dgm:pt modelId="{D8BCB22A-6E1F-47A9-8F4B-1F86E624DBDC}">
      <dgm:prSet custT="1"/>
      <dgm:spPr>
        <a:xfrm>
          <a:off x="2905036" y="4282041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Skill India</a:t>
          </a:r>
        </a:p>
      </dgm:t>
    </dgm:pt>
    <dgm:pt modelId="{750ABE36-054B-48F5-AA93-E67A1A4EDEC9}" type="sibTrans" cxnId="{FE2908FB-73A9-4124-BC57-DD228F04CA49}">
      <dgm:prSet/>
      <dgm:spPr/>
      <dgm:t>
        <a:bodyPr/>
        <a:lstStyle/>
        <a:p>
          <a:endParaRPr lang="en-IN" sz="1600" b="1"/>
        </a:p>
      </dgm:t>
    </dgm:pt>
    <dgm:pt modelId="{D79E320A-6988-4556-BD99-7B1193FDE817}" type="parTrans" cxnId="{FE2908FB-73A9-4124-BC57-DD228F04CA49}">
      <dgm:prSet/>
      <dgm:spPr/>
      <dgm:t>
        <a:bodyPr/>
        <a:lstStyle/>
        <a:p>
          <a:endParaRPr lang="en-IN" sz="1600" b="1"/>
        </a:p>
      </dgm:t>
    </dgm:pt>
    <dgm:pt modelId="{DA6DFAFA-B680-4A92-B222-948CFBDB3EF0}">
      <dgm:prSet custT="1"/>
      <dgm:spPr>
        <a:xfrm>
          <a:off x="5808830" y="3136333"/>
          <a:ext cx="879903" cy="576484"/>
        </a:xfrm>
        <a:prstGeom prst="rect">
          <a:avLst/>
        </a:prstGeom>
      </dgm:spPr>
      <dgm:t>
        <a:bodyPr/>
        <a:lstStyle/>
        <a:p>
          <a:r>
            <a:rPr lang="en-IN" sz="1600" b="1" dirty="0"/>
            <a:t>PM </a:t>
          </a:r>
          <a:r>
            <a:rPr lang="en-IN" sz="1600" b="1" dirty="0" err="1"/>
            <a:t>Gati</a:t>
          </a:r>
          <a:r>
            <a:rPr lang="en-IN" sz="1600" b="1" dirty="0"/>
            <a:t> Shakti</a:t>
          </a:r>
        </a:p>
      </dgm:t>
    </dgm:pt>
    <dgm:pt modelId="{26033DF2-9470-4FFF-A9AB-C8C3DF802CE2}" type="sibTrans" cxnId="{1CD152AA-413F-4441-98B3-829763FC6A16}">
      <dgm:prSet/>
      <dgm:spPr/>
      <dgm:t>
        <a:bodyPr/>
        <a:lstStyle/>
        <a:p>
          <a:endParaRPr lang="en-IN" sz="1600" b="1"/>
        </a:p>
      </dgm:t>
    </dgm:pt>
    <dgm:pt modelId="{2B00C5A0-280D-4A3E-8A28-9864C2599E76}" type="parTrans" cxnId="{1CD152AA-413F-4441-98B3-829763FC6A16}">
      <dgm:prSet/>
      <dgm:spPr/>
      <dgm:t>
        <a:bodyPr/>
        <a:lstStyle/>
        <a:p>
          <a:endParaRPr lang="en-IN" sz="1600" b="1"/>
        </a:p>
      </dgm:t>
    </dgm:pt>
    <dgm:pt modelId="{5E160882-576C-46E1-96D7-667E1E93BD41}">
      <dgm:prSet custT="1"/>
      <dgm:spPr>
        <a:xfrm>
          <a:off x="4840899" y="3136333"/>
          <a:ext cx="879903" cy="576484"/>
        </a:xfrm>
        <a:prstGeom prst="rect">
          <a:avLst/>
        </a:prstGeom>
      </dgm:spPr>
      <dgm:t>
        <a:bodyPr/>
        <a:lstStyle/>
        <a:p>
          <a:r>
            <a:rPr lang="en-US" sz="1600" b="1" dirty="0"/>
            <a:t>Production Linked Incentive (PLI) Scheme</a:t>
          </a:r>
          <a:endParaRPr lang="en-IN" sz="1600" b="1" dirty="0"/>
        </a:p>
      </dgm:t>
    </dgm:pt>
    <dgm:pt modelId="{E14ADF2F-759C-4F5B-87D9-DFA4A1F1E978}" type="sibTrans" cxnId="{73EB243C-27CB-412C-BB0B-7AAD7A8EC8EF}">
      <dgm:prSet/>
      <dgm:spPr/>
      <dgm:t>
        <a:bodyPr/>
        <a:lstStyle/>
        <a:p>
          <a:endParaRPr lang="en-IN" sz="1600" b="1"/>
        </a:p>
      </dgm:t>
    </dgm:pt>
    <dgm:pt modelId="{0A35E6B2-5C20-4A33-B49D-B927C070380F}" type="parTrans" cxnId="{73EB243C-27CB-412C-BB0B-7AAD7A8EC8EF}">
      <dgm:prSet/>
      <dgm:spPr/>
      <dgm:t>
        <a:bodyPr/>
        <a:lstStyle/>
        <a:p>
          <a:endParaRPr lang="en-IN" sz="1600" b="1"/>
        </a:p>
      </dgm:t>
    </dgm:pt>
    <dgm:pt modelId="{234F378D-3A83-4D2D-9936-9B9CB923ABAE}" type="pres">
      <dgm:prSet presAssocID="{5C386699-62C2-4FB6-AA3A-7F8F4580797E}" presName="Name0" presStyleCnt="0">
        <dgm:presLayoutVars>
          <dgm:dir/>
          <dgm:resizeHandles val="exact"/>
        </dgm:presLayoutVars>
      </dgm:prSet>
      <dgm:spPr/>
    </dgm:pt>
    <dgm:pt modelId="{A2672C33-EFAF-4FBA-B070-8A46A804A6E4}" type="pres">
      <dgm:prSet presAssocID="{566269A3-707F-4004-A7E1-72AAAFDB4B6C}" presName="compNode" presStyleCnt="0"/>
      <dgm:spPr/>
    </dgm:pt>
    <dgm:pt modelId="{591915F8-652D-4AC3-8615-475265B46D56}" type="pres">
      <dgm:prSet presAssocID="{566269A3-707F-4004-A7E1-72AAAFDB4B6C}" presName="pictRect" presStyleLbl="node1" presStyleIdx="0" presStyleCnt="10" custLinFactNeighborY="-10164"/>
      <dgm:spPr>
        <a:xfrm>
          <a:off x="1048822" y="211297"/>
          <a:ext cx="720606" cy="606253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263201-AA82-4426-B46A-DE7793F2A60D}" type="pres">
      <dgm:prSet presAssocID="{566269A3-707F-4004-A7E1-72AAAFDB4B6C}" presName="textRect" presStyleLbl="revTx" presStyleIdx="0" presStyleCnt="10" custLinFactNeighborY="-18876">
        <dgm:presLayoutVars>
          <dgm:bulletEnabled val="1"/>
        </dgm:presLayoutVars>
      </dgm:prSet>
      <dgm:spPr/>
    </dgm:pt>
    <dgm:pt modelId="{2112BA5A-163C-47B2-880F-B3089CED4E6F}" type="pres">
      <dgm:prSet presAssocID="{772A3BD9-1AAF-44D8-9218-507A0B0CE9ED}" presName="sibTrans" presStyleLbl="sibTrans2D1" presStyleIdx="0" presStyleCnt="0"/>
      <dgm:spPr/>
    </dgm:pt>
    <dgm:pt modelId="{EB1139B8-937D-47DA-90F9-DF33EC44A375}" type="pres">
      <dgm:prSet presAssocID="{85C3132C-9246-4C66-8E86-A04A6DAB3405}" presName="compNode" presStyleCnt="0"/>
      <dgm:spPr/>
    </dgm:pt>
    <dgm:pt modelId="{9A300DF6-CD68-4294-818F-59DB68A6F4B0}" type="pres">
      <dgm:prSet presAssocID="{85C3132C-9246-4C66-8E86-A04A6DAB3405}" presName="pictRect" presStyleLbl="node1" presStyleIdx="1" presStyleCnt="10" custLinFactNeighborY="-10164"/>
      <dgm:spPr>
        <a:xfrm>
          <a:off x="2016754" y="211297"/>
          <a:ext cx="720606" cy="606253"/>
        </a:xfr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13A3BE-6EF6-49A6-B9FC-6233FC3ABFD9}" type="pres">
      <dgm:prSet presAssocID="{85C3132C-9246-4C66-8E86-A04A6DAB3405}" presName="textRect" presStyleLbl="revTx" presStyleIdx="1" presStyleCnt="10" custLinFactNeighborY="-18876">
        <dgm:presLayoutVars>
          <dgm:bulletEnabled val="1"/>
        </dgm:presLayoutVars>
      </dgm:prSet>
      <dgm:spPr/>
    </dgm:pt>
    <dgm:pt modelId="{CC5D24C3-4291-4529-ACED-B497CA93D034}" type="pres">
      <dgm:prSet presAssocID="{71C75930-172B-4DD6-B320-102361BF4393}" presName="sibTrans" presStyleLbl="sibTrans2D1" presStyleIdx="0" presStyleCnt="0"/>
      <dgm:spPr/>
    </dgm:pt>
    <dgm:pt modelId="{55CCC38C-B663-4FA9-A318-E762C5F88B77}" type="pres">
      <dgm:prSet presAssocID="{B068FABD-2818-4C93-A3F9-3C6A42405EFB}" presName="compNode" presStyleCnt="0"/>
      <dgm:spPr/>
    </dgm:pt>
    <dgm:pt modelId="{2AE1C5B2-9555-454C-A620-EDF75C6DFCFC}" type="pres">
      <dgm:prSet presAssocID="{B068FABD-2818-4C93-A3F9-3C6A42405EFB}" presName="pictRect" presStyleLbl="node1" presStyleIdx="2" presStyleCnt="10" custLinFactNeighborY="-10164"/>
      <dgm:spPr>
        <a:xfrm>
          <a:off x="5888479" y="211297"/>
          <a:ext cx="720606" cy="606253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FD21802-A1B4-428A-87B5-83B36E8A63DD}" type="pres">
      <dgm:prSet presAssocID="{B068FABD-2818-4C93-A3F9-3C6A42405EFB}" presName="textRect" presStyleLbl="revTx" presStyleIdx="2" presStyleCnt="10" custLinFactNeighborY="-18876">
        <dgm:presLayoutVars>
          <dgm:bulletEnabled val="1"/>
        </dgm:presLayoutVars>
      </dgm:prSet>
      <dgm:spPr/>
    </dgm:pt>
    <dgm:pt modelId="{A4EB87F4-9C1E-4125-BFB4-935FD19F9764}" type="pres">
      <dgm:prSet presAssocID="{EC16F7A1-011E-4C4E-83B9-9CCB276B80F0}" presName="sibTrans" presStyleLbl="sibTrans2D1" presStyleIdx="0" presStyleCnt="0"/>
      <dgm:spPr/>
    </dgm:pt>
    <dgm:pt modelId="{9902E713-8D0F-40B4-A98F-701E107BF554}" type="pres">
      <dgm:prSet presAssocID="{74A2A2B1-C589-4847-B009-339EEB3C9FF4}" presName="compNode" presStyleCnt="0"/>
      <dgm:spPr/>
    </dgm:pt>
    <dgm:pt modelId="{91C1BCE2-FDC0-42C6-A6A1-4E616DB6B608}" type="pres">
      <dgm:prSet presAssocID="{74A2A2B1-C589-4847-B009-339EEB3C9FF4}" presName="pictRect" presStyleLbl="node1" presStyleIdx="3" presStyleCnt="10" custLinFactNeighborY="-10164"/>
      <dgm:spPr>
        <a:xfrm>
          <a:off x="1048822" y="1357006"/>
          <a:ext cx="720606" cy="606253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7DA4B22-D219-4A3F-B810-FC8F56932B19}" type="pres">
      <dgm:prSet presAssocID="{74A2A2B1-C589-4847-B009-339EEB3C9FF4}" presName="textRect" presStyleLbl="revTx" presStyleIdx="3" presStyleCnt="10" custLinFactNeighborY="-18876">
        <dgm:presLayoutVars>
          <dgm:bulletEnabled val="1"/>
        </dgm:presLayoutVars>
      </dgm:prSet>
      <dgm:spPr/>
    </dgm:pt>
    <dgm:pt modelId="{F6D5EC82-551E-4CFF-92BA-EE48E27CBE84}" type="pres">
      <dgm:prSet presAssocID="{E142DEEC-83E9-4AC5-92EF-27CFE9A73A48}" presName="sibTrans" presStyleLbl="sibTrans2D1" presStyleIdx="0" presStyleCnt="0"/>
      <dgm:spPr/>
    </dgm:pt>
    <dgm:pt modelId="{2DABDDF7-08DF-4B11-A917-6FAF21015298}" type="pres">
      <dgm:prSet presAssocID="{1C3C118F-6B07-4486-8ECD-7EC75F9E57A6}" presName="compNode" presStyleCnt="0"/>
      <dgm:spPr/>
    </dgm:pt>
    <dgm:pt modelId="{D25807B5-FFAE-4433-BB86-637212C5D7DD}" type="pres">
      <dgm:prSet presAssocID="{1C3C118F-6B07-4486-8ECD-7EC75F9E57A6}" presName="pictRect" presStyleLbl="node1" presStyleIdx="4" presStyleCnt="10" custLinFactNeighborY="-10164"/>
      <dgm:spPr>
        <a:xfrm>
          <a:off x="2016754" y="1357006"/>
          <a:ext cx="720606" cy="606253"/>
        </a:xfrm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584EDC7-EB25-4DA8-A802-E013467A35EC}" type="pres">
      <dgm:prSet presAssocID="{1C3C118F-6B07-4486-8ECD-7EC75F9E57A6}" presName="textRect" presStyleLbl="revTx" presStyleIdx="4" presStyleCnt="10" custLinFactNeighborY="-18876">
        <dgm:presLayoutVars>
          <dgm:bulletEnabled val="1"/>
        </dgm:presLayoutVars>
      </dgm:prSet>
      <dgm:spPr/>
    </dgm:pt>
    <dgm:pt modelId="{1B0BE529-870D-4B7E-B1D8-8C8DB86D40C1}" type="pres">
      <dgm:prSet presAssocID="{5F78517F-3DE0-43F8-9C7E-2707D46332D9}" presName="sibTrans" presStyleLbl="sibTrans2D1" presStyleIdx="0" presStyleCnt="0"/>
      <dgm:spPr/>
    </dgm:pt>
    <dgm:pt modelId="{29DDCFFC-B7A1-400D-A9B8-8740631BAA3F}" type="pres">
      <dgm:prSet presAssocID="{62414AEB-C02A-4312-B3AC-3674DB8DC775}" presName="compNode" presStyleCnt="0"/>
      <dgm:spPr/>
    </dgm:pt>
    <dgm:pt modelId="{B2097F05-802F-40FC-94CE-E7C4C652BF78}" type="pres">
      <dgm:prSet presAssocID="{62414AEB-C02A-4312-B3AC-3674DB8DC775}" presName="pictRect" presStyleLbl="node1" presStyleIdx="5" presStyleCnt="10"/>
      <dgm:spPr>
        <a:xfrm>
          <a:off x="1048822" y="2502715"/>
          <a:ext cx="720606" cy="606253"/>
        </a:xfrm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3E24F4A-716F-4698-883F-B7083CD73374}" type="pres">
      <dgm:prSet presAssocID="{62414AEB-C02A-4312-B3AC-3674DB8DC775}" presName="textRect" presStyleLbl="revTx" presStyleIdx="5" presStyleCnt="10">
        <dgm:presLayoutVars>
          <dgm:bulletEnabled val="1"/>
        </dgm:presLayoutVars>
      </dgm:prSet>
      <dgm:spPr/>
    </dgm:pt>
    <dgm:pt modelId="{B64EC07E-BA98-488A-89DA-E697B1E863FA}" type="pres">
      <dgm:prSet presAssocID="{6B2F9A0C-F8A7-4282-B8FD-E98143645482}" presName="sibTrans" presStyleLbl="sibTrans2D1" presStyleIdx="0" presStyleCnt="0"/>
      <dgm:spPr/>
    </dgm:pt>
    <dgm:pt modelId="{82E683D2-DDF0-4208-8A61-31B7777FC6F3}" type="pres">
      <dgm:prSet presAssocID="{5E160882-576C-46E1-96D7-667E1E93BD41}" presName="compNode" presStyleCnt="0"/>
      <dgm:spPr/>
    </dgm:pt>
    <dgm:pt modelId="{D1DD973F-CD8C-4CC4-9473-0CC1855C948A}" type="pres">
      <dgm:prSet presAssocID="{5E160882-576C-46E1-96D7-667E1E93BD41}" presName="pictRect" presStyleLbl="node1" presStyleIdx="6" presStyleCnt="10"/>
      <dgm:spPr>
        <a:xfrm>
          <a:off x="4920548" y="2502715"/>
          <a:ext cx="720606" cy="606253"/>
        </a:xfrm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E2256579-2BF0-42DD-935E-8931E077DB50}" type="pres">
      <dgm:prSet presAssocID="{5E160882-576C-46E1-96D7-667E1E93BD41}" presName="textRect" presStyleLbl="revTx" presStyleIdx="6" presStyleCnt="10">
        <dgm:presLayoutVars>
          <dgm:bulletEnabled val="1"/>
        </dgm:presLayoutVars>
      </dgm:prSet>
      <dgm:spPr/>
    </dgm:pt>
    <dgm:pt modelId="{22487872-25CF-4391-AE4E-03053D169D24}" type="pres">
      <dgm:prSet presAssocID="{E14ADF2F-759C-4F5B-87D9-DFA4A1F1E978}" presName="sibTrans" presStyleLbl="sibTrans2D1" presStyleIdx="0" presStyleCnt="0"/>
      <dgm:spPr/>
    </dgm:pt>
    <dgm:pt modelId="{B82E2DA6-80EA-4A7E-92F9-6216E07683C9}" type="pres">
      <dgm:prSet presAssocID="{DA6DFAFA-B680-4A92-B222-948CFBDB3EF0}" presName="compNode" presStyleCnt="0"/>
      <dgm:spPr/>
    </dgm:pt>
    <dgm:pt modelId="{49204FF9-3305-4EAC-A34E-825E63ADEEC4}" type="pres">
      <dgm:prSet presAssocID="{DA6DFAFA-B680-4A92-B222-948CFBDB3EF0}" presName="pictRect" presStyleLbl="node1" presStyleIdx="7" presStyleCnt="10"/>
      <dgm:spPr>
        <a:xfrm>
          <a:off x="5888479" y="2502715"/>
          <a:ext cx="720606" cy="606253"/>
        </a:xfrm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6171FE61-B30A-45F7-BBEB-4E4F9CAF3E87}" type="pres">
      <dgm:prSet presAssocID="{DA6DFAFA-B680-4A92-B222-948CFBDB3EF0}" presName="textRect" presStyleLbl="revTx" presStyleIdx="7" presStyleCnt="10">
        <dgm:presLayoutVars>
          <dgm:bulletEnabled val="1"/>
        </dgm:presLayoutVars>
      </dgm:prSet>
      <dgm:spPr/>
    </dgm:pt>
    <dgm:pt modelId="{F9C2E83D-75A2-421C-9DB8-A9AF9070A018}" type="pres">
      <dgm:prSet presAssocID="{26033DF2-9470-4FFF-A9AB-C8C3DF802CE2}" presName="sibTrans" presStyleLbl="sibTrans2D1" presStyleIdx="0" presStyleCnt="0"/>
      <dgm:spPr/>
    </dgm:pt>
    <dgm:pt modelId="{64D9F491-280C-4B57-B3BC-4D5CAB1C0799}" type="pres">
      <dgm:prSet presAssocID="{D8BCB22A-6E1F-47A9-8F4B-1F86E624DBDC}" presName="compNode" presStyleCnt="0"/>
      <dgm:spPr/>
    </dgm:pt>
    <dgm:pt modelId="{4489CA5C-206B-40E1-874E-9E55C8FDFBED}" type="pres">
      <dgm:prSet presAssocID="{D8BCB22A-6E1F-47A9-8F4B-1F86E624DBDC}" presName="pictRect" presStyleLbl="node1" presStyleIdx="8" presStyleCnt="10"/>
      <dgm:spPr>
        <a:xfrm>
          <a:off x="2984685" y="3648423"/>
          <a:ext cx="720606" cy="606253"/>
        </a:xfrm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914B449A-BA5A-4CDC-8E67-2D508CF057CA}" type="pres">
      <dgm:prSet presAssocID="{D8BCB22A-6E1F-47A9-8F4B-1F86E624DBDC}" presName="textRect" presStyleLbl="revTx" presStyleIdx="8" presStyleCnt="10">
        <dgm:presLayoutVars>
          <dgm:bulletEnabled val="1"/>
        </dgm:presLayoutVars>
      </dgm:prSet>
      <dgm:spPr/>
    </dgm:pt>
    <dgm:pt modelId="{456B9C0F-0C8B-4008-BC0C-022A76DAEB42}" type="pres">
      <dgm:prSet presAssocID="{750ABE36-054B-48F5-AA93-E67A1A4EDEC9}" presName="sibTrans" presStyleLbl="sibTrans2D1" presStyleIdx="0" presStyleCnt="0"/>
      <dgm:spPr/>
    </dgm:pt>
    <dgm:pt modelId="{ABBC44E0-AB4F-42A4-B6F0-9E4E68A232BC}" type="pres">
      <dgm:prSet presAssocID="{DD221870-E6B5-4348-B2DA-03CEB3787D50}" presName="compNode" presStyleCnt="0"/>
      <dgm:spPr/>
    </dgm:pt>
    <dgm:pt modelId="{1C8C6FC7-4BA3-483A-A257-D46C6138D54F}" type="pres">
      <dgm:prSet presAssocID="{DD221870-E6B5-4348-B2DA-03CEB3787D50}" presName="pictRect" presStyleLbl="node1" presStyleIdx="9" presStyleCnt="10"/>
      <dgm:spPr>
        <a:xfrm>
          <a:off x="4920548" y="3648423"/>
          <a:ext cx="720606" cy="606253"/>
        </a:xfrm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8E8EEC76-6FA2-4FBB-A357-9F72ABF044C0}" type="pres">
      <dgm:prSet presAssocID="{DD221870-E6B5-4348-B2DA-03CEB3787D50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BF2E9E14-D267-4711-8D14-24A7B3AE46B4}" type="presOf" srcId="{5E160882-576C-46E1-96D7-667E1E93BD41}" destId="{E2256579-2BF0-42DD-935E-8931E077DB50}" srcOrd="0" destOrd="0" presId="urn:microsoft.com/office/officeart/2005/8/layout/pList1"/>
    <dgm:cxn modelId="{5A37AC2B-843E-4315-995A-95969AC2F7A4}" type="presOf" srcId="{6B2F9A0C-F8A7-4282-B8FD-E98143645482}" destId="{B64EC07E-BA98-488A-89DA-E697B1E863FA}" srcOrd="0" destOrd="0" presId="urn:microsoft.com/office/officeart/2005/8/layout/pList1"/>
    <dgm:cxn modelId="{FFEF5134-5D87-4FE7-BE53-3810C3F27B2F}" srcId="{5C386699-62C2-4FB6-AA3A-7F8F4580797E}" destId="{566269A3-707F-4004-A7E1-72AAAFDB4B6C}" srcOrd="0" destOrd="0" parTransId="{FD2CEC67-21AC-4BA9-A8BD-4931C1755594}" sibTransId="{772A3BD9-1AAF-44D8-9218-507A0B0CE9ED}"/>
    <dgm:cxn modelId="{9E47C434-66AA-444C-A076-506C0564312B}" srcId="{5C386699-62C2-4FB6-AA3A-7F8F4580797E}" destId="{62414AEB-C02A-4312-B3AC-3674DB8DC775}" srcOrd="5" destOrd="0" parTransId="{C51F9B33-1ECA-4F17-B544-4AED9280DAB3}" sibTransId="{6B2F9A0C-F8A7-4282-B8FD-E98143645482}"/>
    <dgm:cxn modelId="{73EB243C-27CB-412C-BB0B-7AAD7A8EC8EF}" srcId="{5C386699-62C2-4FB6-AA3A-7F8F4580797E}" destId="{5E160882-576C-46E1-96D7-667E1E93BD41}" srcOrd="6" destOrd="0" parTransId="{0A35E6B2-5C20-4A33-B49D-B927C070380F}" sibTransId="{E14ADF2F-759C-4F5B-87D9-DFA4A1F1E978}"/>
    <dgm:cxn modelId="{6928565D-CE7F-4BE4-9789-D1B534CE320F}" type="presOf" srcId="{E142DEEC-83E9-4AC5-92EF-27CFE9A73A48}" destId="{F6D5EC82-551E-4CFF-92BA-EE48E27CBE84}" srcOrd="0" destOrd="0" presId="urn:microsoft.com/office/officeart/2005/8/layout/pList1"/>
    <dgm:cxn modelId="{A81ED147-EE5D-4FB9-A672-8F94899AC2A5}" type="presOf" srcId="{71C75930-172B-4DD6-B320-102361BF4393}" destId="{CC5D24C3-4291-4529-ACED-B497CA93D034}" srcOrd="0" destOrd="0" presId="urn:microsoft.com/office/officeart/2005/8/layout/pList1"/>
    <dgm:cxn modelId="{3E94D26D-1446-4DAA-97EB-876D8E21A43F}" type="presOf" srcId="{D8BCB22A-6E1F-47A9-8F4B-1F86E624DBDC}" destId="{914B449A-BA5A-4CDC-8E67-2D508CF057CA}" srcOrd="0" destOrd="0" presId="urn:microsoft.com/office/officeart/2005/8/layout/pList1"/>
    <dgm:cxn modelId="{8A3D3154-7A0E-4B7F-AE3B-4B264872F5C7}" type="presOf" srcId="{62414AEB-C02A-4312-B3AC-3674DB8DC775}" destId="{03E24F4A-716F-4698-883F-B7083CD73374}" srcOrd="0" destOrd="0" presId="urn:microsoft.com/office/officeart/2005/8/layout/pList1"/>
    <dgm:cxn modelId="{23F9EC7A-D84A-400F-AC52-D88A0F9CC5EA}" type="presOf" srcId="{DD221870-E6B5-4348-B2DA-03CEB3787D50}" destId="{8E8EEC76-6FA2-4FBB-A357-9F72ABF044C0}" srcOrd="0" destOrd="0" presId="urn:microsoft.com/office/officeart/2005/8/layout/pList1"/>
    <dgm:cxn modelId="{56BA3A7C-F496-425B-A3EF-ADD437323AB1}" type="presOf" srcId="{1C3C118F-6B07-4486-8ECD-7EC75F9E57A6}" destId="{E584EDC7-EB25-4DA8-A802-E013467A35EC}" srcOrd="0" destOrd="0" presId="urn:microsoft.com/office/officeart/2005/8/layout/pList1"/>
    <dgm:cxn modelId="{659CA17C-D5FC-461A-A128-19CA1AFDD2AC}" srcId="{5C386699-62C2-4FB6-AA3A-7F8F4580797E}" destId="{74A2A2B1-C589-4847-B009-339EEB3C9FF4}" srcOrd="3" destOrd="0" parTransId="{7BCB30DA-A087-4C21-85E3-4B54F1CF26E7}" sibTransId="{E142DEEC-83E9-4AC5-92EF-27CFE9A73A48}"/>
    <dgm:cxn modelId="{62BACF85-CC85-4309-BAAD-2A0325ECA649}" type="presOf" srcId="{EC16F7A1-011E-4C4E-83B9-9CCB276B80F0}" destId="{A4EB87F4-9C1E-4125-BFB4-935FD19F9764}" srcOrd="0" destOrd="0" presId="urn:microsoft.com/office/officeart/2005/8/layout/pList1"/>
    <dgm:cxn modelId="{FF920BA7-57DD-491D-AFA8-1BC9ED9E3E8C}" type="presOf" srcId="{85C3132C-9246-4C66-8E86-A04A6DAB3405}" destId="{C513A3BE-6EF6-49A6-B9FC-6233FC3ABFD9}" srcOrd="0" destOrd="0" presId="urn:microsoft.com/office/officeart/2005/8/layout/pList1"/>
    <dgm:cxn modelId="{8A874FA7-6C47-4B25-96C6-8601DFD3467B}" type="presOf" srcId="{5F78517F-3DE0-43F8-9C7E-2707D46332D9}" destId="{1B0BE529-870D-4B7E-B1D8-8C8DB86D40C1}" srcOrd="0" destOrd="0" presId="urn:microsoft.com/office/officeart/2005/8/layout/pList1"/>
    <dgm:cxn modelId="{1CD152AA-413F-4441-98B3-829763FC6A16}" srcId="{5C386699-62C2-4FB6-AA3A-7F8F4580797E}" destId="{DA6DFAFA-B680-4A92-B222-948CFBDB3EF0}" srcOrd="7" destOrd="0" parTransId="{2B00C5A0-280D-4A3E-8A28-9864C2599E76}" sibTransId="{26033DF2-9470-4FFF-A9AB-C8C3DF802CE2}"/>
    <dgm:cxn modelId="{DE81D8B1-9091-44CD-ABD1-6BD50DEADE8E}" type="presOf" srcId="{566269A3-707F-4004-A7E1-72AAAFDB4B6C}" destId="{6C263201-AA82-4426-B46A-DE7793F2A60D}" srcOrd="0" destOrd="0" presId="urn:microsoft.com/office/officeart/2005/8/layout/pList1"/>
    <dgm:cxn modelId="{67EB90B6-BDDF-43BA-9B97-B54013DB6C9F}" type="presOf" srcId="{772A3BD9-1AAF-44D8-9218-507A0B0CE9ED}" destId="{2112BA5A-163C-47B2-880F-B3089CED4E6F}" srcOrd="0" destOrd="0" presId="urn:microsoft.com/office/officeart/2005/8/layout/pList1"/>
    <dgm:cxn modelId="{26D485BF-2328-4EE3-9811-21A6FBE4862D}" srcId="{5C386699-62C2-4FB6-AA3A-7F8F4580797E}" destId="{1C3C118F-6B07-4486-8ECD-7EC75F9E57A6}" srcOrd="4" destOrd="0" parTransId="{748C0670-EF65-4227-8744-03DA0BA824FA}" sibTransId="{5F78517F-3DE0-43F8-9C7E-2707D46332D9}"/>
    <dgm:cxn modelId="{20F036C3-1902-4488-8B0F-F943D2AE5F77}" srcId="{5C386699-62C2-4FB6-AA3A-7F8F4580797E}" destId="{DD221870-E6B5-4348-B2DA-03CEB3787D50}" srcOrd="9" destOrd="0" parTransId="{87BD2715-67BA-46AE-BECE-36298CE83DC8}" sibTransId="{824B84F9-A032-4506-9EB7-BA9B4FF758B2}"/>
    <dgm:cxn modelId="{4A43EACE-E02B-41C8-8B58-68069905F531}" type="presOf" srcId="{B068FABD-2818-4C93-A3F9-3C6A42405EFB}" destId="{5FD21802-A1B4-428A-87B5-83B36E8A63DD}" srcOrd="0" destOrd="0" presId="urn:microsoft.com/office/officeart/2005/8/layout/pList1"/>
    <dgm:cxn modelId="{517B5CD1-4FE7-4C5F-9388-A9F8E63BEC8C}" type="presOf" srcId="{E14ADF2F-759C-4F5B-87D9-DFA4A1F1E978}" destId="{22487872-25CF-4391-AE4E-03053D169D24}" srcOrd="0" destOrd="0" presId="urn:microsoft.com/office/officeart/2005/8/layout/pList1"/>
    <dgm:cxn modelId="{83FFEED2-A8BF-4B09-A681-FC3A74C8ABDA}" srcId="{5C386699-62C2-4FB6-AA3A-7F8F4580797E}" destId="{85C3132C-9246-4C66-8E86-A04A6DAB3405}" srcOrd="1" destOrd="0" parTransId="{3536F121-7BCB-4A6B-8972-E77EE171989F}" sibTransId="{71C75930-172B-4DD6-B320-102361BF4393}"/>
    <dgm:cxn modelId="{2F4237D5-0A19-49C7-BCEB-9FBA8EF11547}" type="presOf" srcId="{5C386699-62C2-4FB6-AA3A-7F8F4580797E}" destId="{234F378D-3A83-4D2D-9936-9B9CB923ABAE}" srcOrd="0" destOrd="0" presId="urn:microsoft.com/office/officeart/2005/8/layout/pList1"/>
    <dgm:cxn modelId="{22CE04E5-D530-416D-BFDD-AB7C402D4D98}" type="presOf" srcId="{26033DF2-9470-4FFF-A9AB-C8C3DF802CE2}" destId="{F9C2E83D-75A2-421C-9DB8-A9AF9070A018}" srcOrd="0" destOrd="0" presId="urn:microsoft.com/office/officeart/2005/8/layout/pList1"/>
    <dgm:cxn modelId="{1F6134F3-68BE-43FD-9E6B-580282106AA3}" type="presOf" srcId="{750ABE36-054B-48F5-AA93-E67A1A4EDEC9}" destId="{456B9C0F-0C8B-4008-BC0C-022A76DAEB42}" srcOrd="0" destOrd="0" presId="urn:microsoft.com/office/officeart/2005/8/layout/pList1"/>
    <dgm:cxn modelId="{C62C76F3-A614-4118-A119-681BF5DB7AD5}" type="presOf" srcId="{74A2A2B1-C589-4847-B009-339EEB3C9FF4}" destId="{27DA4B22-D219-4A3F-B810-FC8F56932B19}" srcOrd="0" destOrd="0" presId="urn:microsoft.com/office/officeart/2005/8/layout/pList1"/>
    <dgm:cxn modelId="{46A1E3F9-B225-4EC3-8D6F-B449B7676671}" srcId="{5C386699-62C2-4FB6-AA3A-7F8F4580797E}" destId="{B068FABD-2818-4C93-A3F9-3C6A42405EFB}" srcOrd="2" destOrd="0" parTransId="{95398E67-4B7D-4897-AE1A-6FFC7F128BD0}" sibTransId="{EC16F7A1-011E-4C4E-83B9-9CCB276B80F0}"/>
    <dgm:cxn modelId="{FE2908FB-73A9-4124-BC57-DD228F04CA49}" srcId="{5C386699-62C2-4FB6-AA3A-7F8F4580797E}" destId="{D8BCB22A-6E1F-47A9-8F4B-1F86E624DBDC}" srcOrd="8" destOrd="0" parTransId="{D79E320A-6988-4556-BD99-7B1193FDE817}" sibTransId="{750ABE36-054B-48F5-AA93-E67A1A4EDEC9}"/>
    <dgm:cxn modelId="{D25429FE-BA2A-4E75-93FD-1E3B447C13AE}" type="presOf" srcId="{DA6DFAFA-B680-4A92-B222-948CFBDB3EF0}" destId="{6171FE61-B30A-45F7-BBEB-4E4F9CAF3E87}" srcOrd="0" destOrd="0" presId="urn:microsoft.com/office/officeart/2005/8/layout/pList1"/>
    <dgm:cxn modelId="{66A4140C-A81B-4531-9D12-75D34CF22B3C}" type="presParOf" srcId="{234F378D-3A83-4D2D-9936-9B9CB923ABAE}" destId="{A2672C33-EFAF-4FBA-B070-8A46A804A6E4}" srcOrd="0" destOrd="0" presId="urn:microsoft.com/office/officeart/2005/8/layout/pList1"/>
    <dgm:cxn modelId="{F65B4931-2112-4913-8FE0-CADE41054243}" type="presParOf" srcId="{A2672C33-EFAF-4FBA-B070-8A46A804A6E4}" destId="{591915F8-652D-4AC3-8615-475265B46D56}" srcOrd="0" destOrd="0" presId="urn:microsoft.com/office/officeart/2005/8/layout/pList1"/>
    <dgm:cxn modelId="{8884820E-2121-464F-9156-70CD02FBE3A3}" type="presParOf" srcId="{A2672C33-EFAF-4FBA-B070-8A46A804A6E4}" destId="{6C263201-AA82-4426-B46A-DE7793F2A60D}" srcOrd="1" destOrd="0" presId="urn:microsoft.com/office/officeart/2005/8/layout/pList1"/>
    <dgm:cxn modelId="{AB88D8D1-7E7A-49D3-B13A-316C60858A09}" type="presParOf" srcId="{234F378D-3A83-4D2D-9936-9B9CB923ABAE}" destId="{2112BA5A-163C-47B2-880F-B3089CED4E6F}" srcOrd="1" destOrd="0" presId="urn:microsoft.com/office/officeart/2005/8/layout/pList1"/>
    <dgm:cxn modelId="{2E8619A6-E53F-4D57-A6A1-5B62781EC27B}" type="presParOf" srcId="{234F378D-3A83-4D2D-9936-9B9CB923ABAE}" destId="{EB1139B8-937D-47DA-90F9-DF33EC44A375}" srcOrd="2" destOrd="0" presId="urn:microsoft.com/office/officeart/2005/8/layout/pList1"/>
    <dgm:cxn modelId="{5A9DB4EF-3873-42C1-8383-C1A9B84E5855}" type="presParOf" srcId="{EB1139B8-937D-47DA-90F9-DF33EC44A375}" destId="{9A300DF6-CD68-4294-818F-59DB68A6F4B0}" srcOrd="0" destOrd="0" presId="urn:microsoft.com/office/officeart/2005/8/layout/pList1"/>
    <dgm:cxn modelId="{EA8C16EB-06D3-44D8-8F07-2E14BE272FB1}" type="presParOf" srcId="{EB1139B8-937D-47DA-90F9-DF33EC44A375}" destId="{C513A3BE-6EF6-49A6-B9FC-6233FC3ABFD9}" srcOrd="1" destOrd="0" presId="urn:microsoft.com/office/officeart/2005/8/layout/pList1"/>
    <dgm:cxn modelId="{B40B6D22-F8FA-40A2-9BAE-56EA64D92A71}" type="presParOf" srcId="{234F378D-3A83-4D2D-9936-9B9CB923ABAE}" destId="{CC5D24C3-4291-4529-ACED-B497CA93D034}" srcOrd="3" destOrd="0" presId="urn:microsoft.com/office/officeart/2005/8/layout/pList1"/>
    <dgm:cxn modelId="{1AF45BF2-9C98-412E-8021-1C80A3844F1B}" type="presParOf" srcId="{234F378D-3A83-4D2D-9936-9B9CB923ABAE}" destId="{55CCC38C-B663-4FA9-A318-E762C5F88B77}" srcOrd="4" destOrd="0" presId="urn:microsoft.com/office/officeart/2005/8/layout/pList1"/>
    <dgm:cxn modelId="{08AD4425-DBED-4D43-B81F-902E064B569C}" type="presParOf" srcId="{55CCC38C-B663-4FA9-A318-E762C5F88B77}" destId="{2AE1C5B2-9555-454C-A620-EDF75C6DFCFC}" srcOrd="0" destOrd="0" presId="urn:microsoft.com/office/officeart/2005/8/layout/pList1"/>
    <dgm:cxn modelId="{2391CEDC-EDEE-4F16-BC3F-9FBC6295E2F5}" type="presParOf" srcId="{55CCC38C-B663-4FA9-A318-E762C5F88B77}" destId="{5FD21802-A1B4-428A-87B5-83B36E8A63DD}" srcOrd="1" destOrd="0" presId="urn:microsoft.com/office/officeart/2005/8/layout/pList1"/>
    <dgm:cxn modelId="{6F0D36CF-01F8-485E-A0F9-B05F3237CD0C}" type="presParOf" srcId="{234F378D-3A83-4D2D-9936-9B9CB923ABAE}" destId="{A4EB87F4-9C1E-4125-BFB4-935FD19F9764}" srcOrd="5" destOrd="0" presId="urn:microsoft.com/office/officeart/2005/8/layout/pList1"/>
    <dgm:cxn modelId="{993B642B-D0FC-4515-838A-90B832BC8D64}" type="presParOf" srcId="{234F378D-3A83-4D2D-9936-9B9CB923ABAE}" destId="{9902E713-8D0F-40B4-A98F-701E107BF554}" srcOrd="6" destOrd="0" presId="urn:microsoft.com/office/officeart/2005/8/layout/pList1"/>
    <dgm:cxn modelId="{6BB3FAD6-EB71-4224-AE8E-EE5E5601B0DF}" type="presParOf" srcId="{9902E713-8D0F-40B4-A98F-701E107BF554}" destId="{91C1BCE2-FDC0-42C6-A6A1-4E616DB6B608}" srcOrd="0" destOrd="0" presId="urn:microsoft.com/office/officeart/2005/8/layout/pList1"/>
    <dgm:cxn modelId="{1015A34E-CA98-47A5-B4D0-76A09FC18C99}" type="presParOf" srcId="{9902E713-8D0F-40B4-A98F-701E107BF554}" destId="{27DA4B22-D219-4A3F-B810-FC8F56932B19}" srcOrd="1" destOrd="0" presId="urn:microsoft.com/office/officeart/2005/8/layout/pList1"/>
    <dgm:cxn modelId="{84E294B7-61CF-4CFC-BBC3-F0AF1EF4D379}" type="presParOf" srcId="{234F378D-3A83-4D2D-9936-9B9CB923ABAE}" destId="{F6D5EC82-551E-4CFF-92BA-EE48E27CBE84}" srcOrd="7" destOrd="0" presId="urn:microsoft.com/office/officeart/2005/8/layout/pList1"/>
    <dgm:cxn modelId="{A8B5118D-2898-4F93-AD03-81F2377DD866}" type="presParOf" srcId="{234F378D-3A83-4D2D-9936-9B9CB923ABAE}" destId="{2DABDDF7-08DF-4B11-A917-6FAF21015298}" srcOrd="8" destOrd="0" presId="urn:microsoft.com/office/officeart/2005/8/layout/pList1"/>
    <dgm:cxn modelId="{75F372EA-2A7E-455D-A6B7-DF676134B768}" type="presParOf" srcId="{2DABDDF7-08DF-4B11-A917-6FAF21015298}" destId="{D25807B5-FFAE-4433-BB86-637212C5D7DD}" srcOrd="0" destOrd="0" presId="urn:microsoft.com/office/officeart/2005/8/layout/pList1"/>
    <dgm:cxn modelId="{AC2BE724-86B4-43E8-B999-881A65EE4B18}" type="presParOf" srcId="{2DABDDF7-08DF-4B11-A917-6FAF21015298}" destId="{E584EDC7-EB25-4DA8-A802-E013467A35EC}" srcOrd="1" destOrd="0" presId="urn:microsoft.com/office/officeart/2005/8/layout/pList1"/>
    <dgm:cxn modelId="{C0338EB7-EC50-4EA2-9705-43757635C14E}" type="presParOf" srcId="{234F378D-3A83-4D2D-9936-9B9CB923ABAE}" destId="{1B0BE529-870D-4B7E-B1D8-8C8DB86D40C1}" srcOrd="9" destOrd="0" presId="urn:microsoft.com/office/officeart/2005/8/layout/pList1"/>
    <dgm:cxn modelId="{F2ADBDE4-C909-4FF6-99A6-10429A4130D5}" type="presParOf" srcId="{234F378D-3A83-4D2D-9936-9B9CB923ABAE}" destId="{29DDCFFC-B7A1-400D-A9B8-8740631BAA3F}" srcOrd="10" destOrd="0" presId="urn:microsoft.com/office/officeart/2005/8/layout/pList1"/>
    <dgm:cxn modelId="{DB45C135-173B-48AE-800E-EAB8F7B2C55C}" type="presParOf" srcId="{29DDCFFC-B7A1-400D-A9B8-8740631BAA3F}" destId="{B2097F05-802F-40FC-94CE-E7C4C652BF78}" srcOrd="0" destOrd="0" presId="urn:microsoft.com/office/officeart/2005/8/layout/pList1"/>
    <dgm:cxn modelId="{4BB120B7-FFB7-4C70-9F20-E426F4137F0C}" type="presParOf" srcId="{29DDCFFC-B7A1-400D-A9B8-8740631BAA3F}" destId="{03E24F4A-716F-4698-883F-B7083CD73374}" srcOrd="1" destOrd="0" presId="urn:microsoft.com/office/officeart/2005/8/layout/pList1"/>
    <dgm:cxn modelId="{DE3936DF-5CEA-47D0-9D17-9EAE5B4FC17D}" type="presParOf" srcId="{234F378D-3A83-4D2D-9936-9B9CB923ABAE}" destId="{B64EC07E-BA98-488A-89DA-E697B1E863FA}" srcOrd="11" destOrd="0" presId="urn:microsoft.com/office/officeart/2005/8/layout/pList1"/>
    <dgm:cxn modelId="{FCAEB549-70D0-4775-B05F-BA88DC138FF7}" type="presParOf" srcId="{234F378D-3A83-4D2D-9936-9B9CB923ABAE}" destId="{82E683D2-DDF0-4208-8A61-31B7777FC6F3}" srcOrd="12" destOrd="0" presId="urn:microsoft.com/office/officeart/2005/8/layout/pList1"/>
    <dgm:cxn modelId="{63872BBD-E09D-4782-AFE0-4E5806A52B41}" type="presParOf" srcId="{82E683D2-DDF0-4208-8A61-31B7777FC6F3}" destId="{D1DD973F-CD8C-4CC4-9473-0CC1855C948A}" srcOrd="0" destOrd="0" presId="urn:microsoft.com/office/officeart/2005/8/layout/pList1"/>
    <dgm:cxn modelId="{FB7A0815-FE2B-4AD3-AAC6-CE47EFD3EF6F}" type="presParOf" srcId="{82E683D2-DDF0-4208-8A61-31B7777FC6F3}" destId="{E2256579-2BF0-42DD-935E-8931E077DB50}" srcOrd="1" destOrd="0" presId="urn:microsoft.com/office/officeart/2005/8/layout/pList1"/>
    <dgm:cxn modelId="{955A94F5-09F1-45D6-A501-AAAA6B7AB839}" type="presParOf" srcId="{234F378D-3A83-4D2D-9936-9B9CB923ABAE}" destId="{22487872-25CF-4391-AE4E-03053D169D24}" srcOrd="13" destOrd="0" presId="urn:microsoft.com/office/officeart/2005/8/layout/pList1"/>
    <dgm:cxn modelId="{20A55F5F-38DF-46BD-A8BC-EC415532FE02}" type="presParOf" srcId="{234F378D-3A83-4D2D-9936-9B9CB923ABAE}" destId="{B82E2DA6-80EA-4A7E-92F9-6216E07683C9}" srcOrd="14" destOrd="0" presId="urn:microsoft.com/office/officeart/2005/8/layout/pList1"/>
    <dgm:cxn modelId="{5BF9EE8B-28C3-4567-A6AE-613565E96D81}" type="presParOf" srcId="{B82E2DA6-80EA-4A7E-92F9-6216E07683C9}" destId="{49204FF9-3305-4EAC-A34E-825E63ADEEC4}" srcOrd="0" destOrd="0" presId="urn:microsoft.com/office/officeart/2005/8/layout/pList1"/>
    <dgm:cxn modelId="{DEEFA6C4-3716-4EDD-81E3-22E37D53794F}" type="presParOf" srcId="{B82E2DA6-80EA-4A7E-92F9-6216E07683C9}" destId="{6171FE61-B30A-45F7-BBEB-4E4F9CAF3E87}" srcOrd="1" destOrd="0" presId="urn:microsoft.com/office/officeart/2005/8/layout/pList1"/>
    <dgm:cxn modelId="{3C1593DB-5BDF-4F1F-90E3-0E3AF4E2D6A1}" type="presParOf" srcId="{234F378D-3A83-4D2D-9936-9B9CB923ABAE}" destId="{F9C2E83D-75A2-421C-9DB8-A9AF9070A018}" srcOrd="15" destOrd="0" presId="urn:microsoft.com/office/officeart/2005/8/layout/pList1"/>
    <dgm:cxn modelId="{87977E10-CB45-45FF-80F2-456118C38050}" type="presParOf" srcId="{234F378D-3A83-4D2D-9936-9B9CB923ABAE}" destId="{64D9F491-280C-4B57-B3BC-4D5CAB1C0799}" srcOrd="16" destOrd="0" presId="urn:microsoft.com/office/officeart/2005/8/layout/pList1"/>
    <dgm:cxn modelId="{92CBF7CB-2C28-4CD0-93F9-F0E4444A8DA9}" type="presParOf" srcId="{64D9F491-280C-4B57-B3BC-4D5CAB1C0799}" destId="{4489CA5C-206B-40E1-874E-9E55C8FDFBED}" srcOrd="0" destOrd="0" presId="urn:microsoft.com/office/officeart/2005/8/layout/pList1"/>
    <dgm:cxn modelId="{8DF14C03-6ACC-40CC-A719-9E139E0D5AA0}" type="presParOf" srcId="{64D9F491-280C-4B57-B3BC-4D5CAB1C0799}" destId="{914B449A-BA5A-4CDC-8E67-2D508CF057CA}" srcOrd="1" destOrd="0" presId="urn:microsoft.com/office/officeart/2005/8/layout/pList1"/>
    <dgm:cxn modelId="{97766214-2B4E-4E60-AA62-C64464F1DE5D}" type="presParOf" srcId="{234F378D-3A83-4D2D-9936-9B9CB923ABAE}" destId="{456B9C0F-0C8B-4008-BC0C-022A76DAEB42}" srcOrd="17" destOrd="0" presId="urn:microsoft.com/office/officeart/2005/8/layout/pList1"/>
    <dgm:cxn modelId="{F6ABFA46-F801-40F9-92A3-3ABC0A000776}" type="presParOf" srcId="{234F378D-3A83-4D2D-9936-9B9CB923ABAE}" destId="{ABBC44E0-AB4F-42A4-B6F0-9E4E68A232BC}" srcOrd="18" destOrd="0" presId="urn:microsoft.com/office/officeart/2005/8/layout/pList1"/>
    <dgm:cxn modelId="{04BB63F2-AA89-4C8F-B641-6A0E36E969DA}" type="presParOf" srcId="{ABBC44E0-AB4F-42A4-B6F0-9E4E68A232BC}" destId="{1C8C6FC7-4BA3-483A-A257-D46C6138D54F}" srcOrd="0" destOrd="0" presId="urn:microsoft.com/office/officeart/2005/8/layout/pList1"/>
    <dgm:cxn modelId="{89F70813-7F48-486E-AF31-739BAA337994}" type="presParOf" srcId="{ABBC44E0-AB4F-42A4-B6F0-9E4E68A232BC}" destId="{8E8EEC76-6FA2-4FBB-A357-9F72ABF044C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088D1-F2BA-4E4F-A1CA-3F6454E429E8}">
      <dsp:nvSpPr>
        <dsp:cNvPr id="0" name=""/>
        <dsp:cNvSpPr/>
      </dsp:nvSpPr>
      <dsp:spPr>
        <a:xfrm>
          <a:off x="465001" y="2519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18D4D-6B72-49C3-84EE-5F3463CCBCC9}">
      <dsp:nvSpPr>
        <dsp:cNvPr id="0" name=""/>
        <dsp:cNvSpPr/>
      </dsp:nvSpPr>
      <dsp:spPr>
        <a:xfrm>
          <a:off x="408096" y="971209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  <a:r>
            <a:rPr lang="en-US" sz="1500" b="1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largest economy globally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8096" y="971209"/>
        <a:ext cx="1879342" cy="521602"/>
      </dsp:txXfrm>
    </dsp:sp>
    <dsp:sp modelId="{F5DD8328-A3B6-4FFE-89C3-32FA328D66C1}">
      <dsp:nvSpPr>
        <dsp:cNvPr id="0" name=""/>
        <dsp:cNvSpPr/>
      </dsp:nvSpPr>
      <dsp:spPr>
        <a:xfrm>
          <a:off x="2484996" y="2519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FFE2-33C0-4E86-8650-D95249F86F66}">
      <dsp:nvSpPr>
        <dsp:cNvPr id="0" name=""/>
        <dsp:cNvSpPr/>
      </dsp:nvSpPr>
      <dsp:spPr>
        <a:xfrm>
          <a:off x="2428091" y="971209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One of the fastest growing economies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28091" y="971209"/>
        <a:ext cx="1879342" cy="521602"/>
      </dsp:txXfrm>
    </dsp:sp>
    <dsp:sp modelId="{9C362A59-6957-4DF0-8DED-7BFD1CB20C5A}">
      <dsp:nvSpPr>
        <dsp:cNvPr id="0" name=""/>
        <dsp:cNvSpPr/>
      </dsp:nvSpPr>
      <dsp:spPr>
        <a:xfrm>
          <a:off x="4504991" y="2519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ECF36-7F11-4430-91C6-D47AE16D77AD}">
      <dsp:nvSpPr>
        <dsp:cNvPr id="0" name=""/>
        <dsp:cNvSpPr/>
      </dsp:nvSpPr>
      <dsp:spPr>
        <a:xfrm>
          <a:off x="4448086" y="971209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Diversified growth drivers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48086" y="971209"/>
        <a:ext cx="1879342" cy="521602"/>
      </dsp:txXfrm>
    </dsp:sp>
    <dsp:sp modelId="{C515CEED-62F6-4481-A482-77C6FB85B642}">
      <dsp:nvSpPr>
        <dsp:cNvPr id="0" name=""/>
        <dsp:cNvSpPr/>
      </dsp:nvSpPr>
      <dsp:spPr>
        <a:xfrm>
          <a:off x="6524986" y="2519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56C80-E2D3-449E-9CED-6B103B7439A8}">
      <dsp:nvSpPr>
        <dsp:cNvPr id="0" name=""/>
        <dsp:cNvSpPr/>
      </dsp:nvSpPr>
      <dsp:spPr>
        <a:xfrm>
          <a:off x="6468081" y="971209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Strong domestic demand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68081" y="971209"/>
        <a:ext cx="1879342" cy="521602"/>
      </dsp:txXfrm>
    </dsp:sp>
    <dsp:sp modelId="{1FB2F536-AA7C-4034-9579-77A174A0A201}">
      <dsp:nvSpPr>
        <dsp:cNvPr id="0" name=""/>
        <dsp:cNvSpPr/>
      </dsp:nvSpPr>
      <dsp:spPr>
        <a:xfrm>
          <a:off x="644799" y="1633405"/>
          <a:ext cx="1405935" cy="968689"/>
        </a:xfrm>
        <a:prstGeom prst="round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A60E8-6792-4330-884F-705B9B59F37C}">
      <dsp:nvSpPr>
        <dsp:cNvPr id="0" name=""/>
        <dsp:cNvSpPr/>
      </dsp:nvSpPr>
      <dsp:spPr>
        <a:xfrm>
          <a:off x="549751" y="2602094"/>
          <a:ext cx="159603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</a:t>
          </a:r>
          <a:r>
            <a:rPr lang="en-IN" sz="1500" b="1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IN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largest equity market globally</a:t>
          </a:r>
        </a:p>
      </dsp:txBody>
      <dsp:txXfrm>
        <a:off x="549751" y="2602094"/>
        <a:ext cx="1596032" cy="521602"/>
      </dsp:txXfrm>
    </dsp:sp>
    <dsp:sp modelId="{ABF87FDF-ADCB-4506-B9EB-36D25E5D90B2}">
      <dsp:nvSpPr>
        <dsp:cNvPr id="0" name=""/>
        <dsp:cNvSpPr/>
      </dsp:nvSpPr>
      <dsp:spPr>
        <a:xfrm>
          <a:off x="2343341" y="1633405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44EEA-B04C-449F-A4BA-57FFF9072C21}">
      <dsp:nvSpPr>
        <dsp:cNvPr id="0" name=""/>
        <dsp:cNvSpPr/>
      </dsp:nvSpPr>
      <dsp:spPr>
        <a:xfrm>
          <a:off x="2286436" y="2602094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and innovation hub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86436" y="2602094"/>
        <a:ext cx="1879342" cy="521602"/>
      </dsp:txXfrm>
    </dsp:sp>
    <dsp:sp modelId="{ABE18902-647A-469E-A739-BA7387FFB1EE}">
      <dsp:nvSpPr>
        <dsp:cNvPr id="0" name=""/>
        <dsp:cNvSpPr/>
      </dsp:nvSpPr>
      <dsp:spPr>
        <a:xfrm>
          <a:off x="4363336" y="1633405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9BA02-54E3-440E-8B14-B58834692094}">
      <dsp:nvSpPr>
        <dsp:cNvPr id="0" name=""/>
        <dsp:cNvSpPr/>
      </dsp:nvSpPr>
      <dsp:spPr>
        <a:xfrm>
          <a:off x="4306431" y="2602094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Manifold increase in digital adoption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06431" y="2602094"/>
        <a:ext cx="1879342" cy="521602"/>
      </dsp:txXfrm>
    </dsp:sp>
    <dsp:sp modelId="{168AA191-DA89-4C37-99F7-C9E6638D5308}">
      <dsp:nvSpPr>
        <dsp:cNvPr id="0" name=""/>
        <dsp:cNvSpPr/>
      </dsp:nvSpPr>
      <dsp:spPr>
        <a:xfrm>
          <a:off x="6383331" y="1633405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2CCF5-98A6-479F-976D-01F00F8497B1}">
      <dsp:nvSpPr>
        <dsp:cNvPr id="0" name=""/>
        <dsp:cNvSpPr/>
      </dsp:nvSpPr>
      <dsp:spPr>
        <a:xfrm>
          <a:off x="6326426" y="2602094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Large and young workforce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26426" y="2602094"/>
        <a:ext cx="1879342" cy="521602"/>
      </dsp:txXfrm>
    </dsp:sp>
    <dsp:sp modelId="{75391479-BD76-4CD8-B288-81BC644537D8}">
      <dsp:nvSpPr>
        <dsp:cNvPr id="0" name=""/>
        <dsp:cNvSpPr/>
      </dsp:nvSpPr>
      <dsp:spPr>
        <a:xfrm>
          <a:off x="293343" y="3264290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02326-0148-4E3C-8E91-1A079E1ED421}">
      <dsp:nvSpPr>
        <dsp:cNvPr id="0" name=""/>
        <dsp:cNvSpPr/>
      </dsp:nvSpPr>
      <dsp:spPr>
        <a:xfrm>
          <a:off x="236438" y="4232980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Improving Infrastructure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6438" y="4232980"/>
        <a:ext cx="1879342" cy="521602"/>
      </dsp:txXfrm>
    </dsp:sp>
    <dsp:sp modelId="{2D914247-B98D-43DC-8DEF-8D0D0D10E29A}">
      <dsp:nvSpPr>
        <dsp:cNvPr id="0" name=""/>
        <dsp:cNvSpPr/>
      </dsp:nvSpPr>
      <dsp:spPr>
        <a:xfrm>
          <a:off x="2313338" y="3264290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47D8E-5AC5-4AE4-B287-8214D3372DE2}">
      <dsp:nvSpPr>
        <dsp:cNvPr id="0" name=""/>
        <dsp:cNvSpPr/>
      </dsp:nvSpPr>
      <dsp:spPr>
        <a:xfrm>
          <a:off x="2256433" y="4232980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Rising Global Competitiveness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56433" y="4232980"/>
        <a:ext cx="1879342" cy="521602"/>
      </dsp:txXfrm>
    </dsp:sp>
    <dsp:sp modelId="{756AE13C-637B-4FB3-A29C-A09143D7D0EC}">
      <dsp:nvSpPr>
        <dsp:cNvPr id="0" name=""/>
        <dsp:cNvSpPr/>
      </dsp:nvSpPr>
      <dsp:spPr>
        <a:xfrm>
          <a:off x="4504991" y="3264290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3B94B-0B37-4FF5-99B7-B02E8B17F65B}">
      <dsp:nvSpPr>
        <dsp:cNvPr id="0" name=""/>
        <dsp:cNvSpPr/>
      </dsp:nvSpPr>
      <dsp:spPr>
        <a:xfrm>
          <a:off x="4276428" y="4232980"/>
          <a:ext cx="2222657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Attractive Investment Destination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76428" y="4232980"/>
        <a:ext cx="2222657" cy="521602"/>
      </dsp:txXfrm>
    </dsp:sp>
    <dsp:sp modelId="{25C89757-951B-4EC2-A77A-A2B14211E00B}">
      <dsp:nvSpPr>
        <dsp:cNvPr id="0" name=""/>
        <dsp:cNvSpPr/>
      </dsp:nvSpPr>
      <dsp:spPr>
        <a:xfrm>
          <a:off x="6696644" y="3274461"/>
          <a:ext cx="1765531" cy="968689"/>
        </a:xfrm>
        <a:prstGeom prst="roundRect">
          <a:avLst/>
        </a:prstGeom>
        <a:blipFill rotWithShape="1">
          <a:blip xmlns:r="http://schemas.openxmlformats.org/officeDocument/2006/relationships"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C12D-F189-47C5-B55D-D766BCD3870F}">
      <dsp:nvSpPr>
        <dsp:cNvPr id="0" name=""/>
        <dsp:cNvSpPr/>
      </dsp:nvSpPr>
      <dsp:spPr>
        <a:xfrm>
          <a:off x="6639738" y="4232980"/>
          <a:ext cx="1879342" cy="5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Adequate forex reserves</a:t>
          </a:r>
          <a:endParaRPr lang="en-IN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39738" y="4232980"/>
        <a:ext cx="1879342" cy="521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88A21-657E-428F-9F4C-A51F9B7F87E1}">
      <dsp:nvSpPr>
        <dsp:cNvPr id="0" name=""/>
        <dsp:cNvSpPr/>
      </dsp:nvSpPr>
      <dsp:spPr>
        <a:xfrm>
          <a:off x="243741" y="686589"/>
          <a:ext cx="1524094" cy="69560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7601-3F26-4D13-BD35-742C319AF97F}">
      <dsp:nvSpPr>
        <dsp:cNvPr id="0" name=""/>
        <dsp:cNvSpPr/>
      </dsp:nvSpPr>
      <dsp:spPr>
        <a:xfrm>
          <a:off x="2006" y="1266516"/>
          <a:ext cx="2066305" cy="78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Productivity and Resilience in Agriculture</a:t>
          </a:r>
        </a:p>
      </dsp:txBody>
      <dsp:txXfrm>
        <a:off x="2006" y="1266516"/>
        <a:ext cx="2066305" cy="782063"/>
      </dsp:txXfrm>
    </dsp:sp>
    <dsp:sp modelId="{6504C50F-0969-47CC-8F4F-F6231FBFA79F}">
      <dsp:nvSpPr>
        <dsp:cNvPr id="0" name=""/>
        <dsp:cNvSpPr/>
      </dsp:nvSpPr>
      <dsp:spPr>
        <a:xfrm>
          <a:off x="2363555" y="647826"/>
          <a:ext cx="1297278" cy="893825"/>
        </a:xfrm>
        <a:prstGeom prst="roundRect">
          <a:avLst/>
        </a:prstGeom>
        <a:blipFill rotWithShape="1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5215C-39CA-47E7-814C-EAE63F5E1F98}">
      <dsp:nvSpPr>
        <dsp:cNvPr id="0" name=""/>
        <dsp:cNvSpPr/>
      </dsp:nvSpPr>
      <dsp:spPr>
        <a:xfrm>
          <a:off x="2198094" y="1541651"/>
          <a:ext cx="1628201" cy="48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Employment &amp; Skilling</a:t>
          </a:r>
        </a:p>
      </dsp:txBody>
      <dsp:txXfrm>
        <a:off x="2198094" y="1541651"/>
        <a:ext cx="1628201" cy="481290"/>
      </dsp:txXfrm>
    </dsp:sp>
    <dsp:sp modelId="{C900F3E0-C5B4-462C-8ABB-BBA5BFC5C9AF}">
      <dsp:nvSpPr>
        <dsp:cNvPr id="0" name=""/>
        <dsp:cNvSpPr/>
      </dsp:nvSpPr>
      <dsp:spPr>
        <a:xfrm>
          <a:off x="4259421" y="585470"/>
          <a:ext cx="1297278" cy="893825"/>
        </a:xfrm>
        <a:prstGeom prst="roundRect">
          <a:avLst/>
        </a:prstGeom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D511-6898-4D58-AFCF-30E3E67A28AD}">
      <dsp:nvSpPr>
        <dsp:cNvPr id="0" name=""/>
        <dsp:cNvSpPr/>
      </dsp:nvSpPr>
      <dsp:spPr>
        <a:xfrm>
          <a:off x="3956078" y="1354583"/>
          <a:ext cx="1903964" cy="73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Inclusive Human Resource Development and Social Justice</a:t>
          </a:r>
        </a:p>
      </dsp:txBody>
      <dsp:txXfrm>
        <a:off x="3956078" y="1354583"/>
        <a:ext cx="1903964" cy="730714"/>
      </dsp:txXfrm>
    </dsp:sp>
    <dsp:sp modelId="{9C10F9F0-8FEC-41F5-A158-E123BCD30662}">
      <dsp:nvSpPr>
        <dsp:cNvPr id="0" name=""/>
        <dsp:cNvSpPr/>
      </dsp:nvSpPr>
      <dsp:spPr>
        <a:xfrm>
          <a:off x="6060980" y="726883"/>
          <a:ext cx="918408" cy="860288"/>
        </a:xfrm>
        <a:prstGeom prst="roundRect">
          <a:avLst/>
        </a:prstGeom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5BE74-A75E-48A8-9348-7C45884E1935}">
      <dsp:nvSpPr>
        <dsp:cNvPr id="0" name=""/>
        <dsp:cNvSpPr/>
      </dsp:nvSpPr>
      <dsp:spPr>
        <a:xfrm>
          <a:off x="5989824" y="1745285"/>
          <a:ext cx="1060719" cy="1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Manufacturing &amp; Services</a:t>
          </a:r>
        </a:p>
      </dsp:txBody>
      <dsp:txXfrm>
        <a:off x="5989824" y="1745285"/>
        <a:ext cx="1060719" cy="198599"/>
      </dsp:txXfrm>
    </dsp:sp>
    <dsp:sp modelId="{F798A34F-51FC-44AF-A99F-0F3B9A781A6A}">
      <dsp:nvSpPr>
        <dsp:cNvPr id="0" name=""/>
        <dsp:cNvSpPr/>
      </dsp:nvSpPr>
      <dsp:spPr>
        <a:xfrm>
          <a:off x="7258228" y="599104"/>
          <a:ext cx="1506931" cy="1088714"/>
        </a:xfrm>
        <a:prstGeom prst="roundRect">
          <a:avLst/>
        </a:prstGeom>
        <a:blipFill rotWithShape="1"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89E33-E555-4B3C-B3FE-DA7BCA3E00D5}">
      <dsp:nvSpPr>
        <dsp:cNvPr id="0" name=""/>
        <dsp:cNvSpPr/>
      </dsp:nvSpPr>
      <dsp:spPr>
        <a:xfrm>
          <a:off x="7180327" y="1590374"/>
          <a:ext cx="1662735" cy="48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Urban Development</a:t>
          </a:r>
        </a:p>
      </dsp:txBody>
      <dsp:txXfrm>
        <a:off x="7180327" y="1590374"/>
        <a:ext cx="1662735" cy="481290"/>
      </dsp:txXfrm>
    </dsp:sp>
    <dsp:sp modelId="{43451F61-A320-4068-90B9-4AF74AFD5E17}">
      <dsp:nvSpPr>
        <dsp:cNvPr id="0" name=""/>
        <dsp:cNvSpPr/>
      </dsp:nvSpPr>
      <dsp:spPr>
        <a:xfrm>
          <a:off x="641306" y="2364813"/>
          <a:ext cx="1297278" cy="893825"/>
        </a:xfrm>
        <a:prstGeom prst="roundRect">
          <a:avLst/>
        </a:prstGeom>
        <a:blipFill rotWithShape="1">
          <a:blip xmlns:r="http://schemas.openxmlformats.org/officeDocument/2006/relationships"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7918-EA24-4A93-A8E0-546AFA78622D}">
      <dsp:nvSpPr>
        <dsp:cNvPr id="0" name=""/>
        <dsp:cNvSpPr/>
      </dsp:nvSpPr>
      <dsp:spPr>
        <a:xfrm>
          <a:off x="641306" y="3258638"/>
          <a:ext cx="1297278" cy="48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Energy Security</a:t>
          </a:r>
        </a:p>
      </dsp:txBody>
      <dsp:txXfrm>
        <a:off x="641306" y="3258638"/>
        <a:ext cx="1297278" cy="481290"/>
      </dsp:txXfrm>
    </dsp:sp>
    <dsp:sp modelId="{91FD4D85-5846-4E05-947D-DBF7F5350CCA}">
      <dsp:nvSpPr>
        <dsp:cNvPr id="0" name=""/>
        <dsp:cNvSpPr/>
      </dsp:nvSpPr>
      <dsp:spPr>
        <a:xfrm>
          <a:off x="2049927" y="2455042"/>
          <a:ext cx="1627111" cy="606594"/>
        </a:xfrm>
        <a:prstGeom prst="roundRect">
          <a:avLst/>
        </a:prstGeom>
        <a:blipFill rotWithShape="1">
          <a:blip xmlns:r="http://schemas.openxmlformats.org/officeDocument/2006/relationships"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BB1F-C639-45E3-9A04-F2D907C7C3C6}">
      <dsp:nvSpPr>
        <dsp:cNvPr id="0" name=""/>
        <dsp:cNvSpPr/>
      </dsp:nvSpPr>
      <dsp:spPr>
        <a:xfrm>
          <a:off x="2068367" y="3186830"/>
          <a:ext cx="1786742" cy="48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Infrastructure</a:t>
          </a:r>
        </a:p>
      </dsp:txBody>
      <dsp:txXfrm>
        <a:off x="2068367" y="3186830"/>
        <a:ext cx="1786742" cy="481290"/>
      </dsp:txXfrm>
    </dsp:sp>
    <dsp:sp modelId="{0BC69937-1C71-4E10-ABA3-4CC1258FF621}">
      <dsp:nvSpPr>
        <dsp:cNvPr id="0" name=""/>
        <dsp:cNvSpPr/>
      </dsp:nvSpPr>
      <dsp:spPr>
        <a:xfrm>
          <a:off x="4864161" y="2435136"/>
          <a:ext cx="1012629" cy="672612"/>
        </a:xfrm>
        <a:prstGeom prst="roundRect">
          <a:avLst/>
        </a:prstGeom>
        <a:blipFill rotWithShape="1">
          <a:blip xmlns:r="http://schemas.openxmlformats.org/officeDocument/2006/relationships"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D01F-44F0-4E6A-AB1A-92F8BD46CE7F}">
      <dsp:nvSpPr>
        <dsp:cNvPr id="0" name=""/>
        <dsp:cNvSpPr/>
      </dsp:nvSpPr>
      <dsp:spPr>
        <a:xfrm>
          <a:off x="3984892" y="3252874"/>
          <a:ext cx="2318574" cy="41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Innovation, Research &amp; Development</a:t>
          </a:r>
        </a:p>
      </dsp:txBody>
      <dsp:txXfrm>
        <a:off x="3984892" y="3252874"/>
        <a:ext cx="2318574" cy="415238"/>
      </dsp:txXfrm>
    </dsp:sp>
    <dsp:sp modelId="{0CF20F8C-750A-410F-891F-2C79AACBA46C}">
      <dsp:nvSpPr>
        <dsp:cNvPr id="0" name=""/>
        <dsp:cNvSpPr/>
      </dsp:nvSpPr>
      <dsp:spPr>
        <a:xfrm>
          <a:off x="6904602" y="2395202"/>
          <a:ext cx="827806" cy="695029"/>
        </a:xfrm>
        <a:prstGeom prst="roundRect">
          <a:avLst/>
        </a:prstGeom>
        <a:blipFill rotWithShape="1">
          <a:blip xmlns:r="http://schemas.openxmlformats.org/officeDocument/2006/relationships"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F5D50-A9AB-4B62-A669-4E06D3F09964}">
      <dsp:nvSpPr>
        <dsp:cNvPr id="0" name=""/>
        <dsp:cNvSpPr/>
      </dsp:nvSpPr>
      <dsp:spPr>
        <a:xfrm>
          <a:off x="6433249" y="3151011"/>
          <a:ext cx="1770513" cy="558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Next Generation Reforms</a:t>
          </a:r>
        </a:p>
      </dsp:txBody>
      <dsp:txXfrm>
        <a:off x="6433249" y="3151011"/>
        <a:ext cx="1770513" cy="5585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E734B-8F1B-4717-9686-BCA7094EAD92}">
      <dsp:nvSpPr>
        <dsp:cNvPr id="0" name=""/>
        <dsp:cNvSpPr/>
      </dsp:nvSpPr>
      <dsp:spPr>
        <a:xfrm>
          <a:off x="2428" y="308298"/>
          <a:ext cx="1926907" cy="1156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>
              <a:solidFill>
                <a:schemeClr val="tx1"/>
              </a:solidFill>
            </a:rPr>
            <a:t>Resilient Economy</a:t>
          </a:r>
          <a:endParaRPr lang="en-IN" sz="2200" b="1" kern="1200" dirty="0">
            <a:solidFill>
              <a:schemeClr val="tx1"/>
            </a:solidFill>
          </a:endParaRPr>
        </a:p>
      </dsp:txBody>
      <dsp:txXfrm>
        <a:off x="2428" y="308298"/>
        <a:ext cx="1926907" cy="1156144"/>
      </dsp:txXfrm>
    </dsp:sp>
    <dsp:sp modelId="{F23D2758-1E2B-4FA5-AC5C-5857C6C9B05D}">
      <dsp:nvSpPr>
        <dsp:cNvPr id="0" name=""/>
        <dsp:cNvSpPr/>
      </dsp:nvSpPr>
      <dsp:spPr>
        <a:xfrm>
          <a:off x="2122027" y="308298"/>
          <a:ext cx="1926907" cy="1156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>
              <a:solidFill>
                <a:schemeClr val="tx1"/>
              </a:solidFill>
            </a:rPr>
            <a:t>Environmental Sustainability</a:t>
          </a:r>
          <a:endParaRPr lang="en-IN" sz="2200" b="1" kern="1200" dirty="0">
            <a:solidFill>
              <a:schemeClr val="tx1"/>
            </a:solidFill>
          </a:endParaRPr>
        </a:p>
      </dsp:txBody>
      <dsp:txXfrm>
        <a:off x="2122027" y="308298"/>
        <a:ext cx="1926907" cy="1156144"/>
      </dsp:txXfrm>
    </dsp:sp>
    <dsp:sp modelId="{23F2C391-F526-48E5-898F-3AA406599057}">
      <dsp:nvSpPr>
        <dsp:cNvPr id="0" name=""/>
        <dsp:cNvSpPr/>
      </dsp:nvSpPr>
      <dsp:spPr>
        <a:xfrm>
          <a:off x="4241625" y="308298"/>
          <a:ext cx="1926907" cy="1156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>
              <a:solidFill>
                <a:schemeClr val="tx1"/>
              </a:solidFill>
            </a:rPr>
            <a:t>Inclusive &amp; Harmonious society</a:t>
          </a:r>
          <a:endParaRPr lang="en-IN" sz="2200" b="1" kern="1200" dirty="0">
            <a:solidFill>
              <a:schemeClr val="tx1"/>
            </a:solidFill>
          </a:endParaRPr>
        </a:p>
      </dsp:txBody>
      <dsp:txXfrm>
        <a:off x="4241625" y="308298"/>
        <a:ext cx="1926907" cy="1156144"/>
      </dsp:txXfrm>
    </dsp:sp>
    <dsp:sp modelId="{5C2BEAE5-CB61-40EF-AF4B-101E2F8C3658}">
      <dsp:nvSpPr>
        <dsp:cNvPr id="0" name=""/>
        <dsp:cNvSpPr/>
      </dsp:nvSpPr>
      <dsp:spPr>
        <a:xfrm>
          <a:off x="6361223" y="308298"/>
          <a:ext cx="1926907" cy="1156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tx1"/>
              </a:solidFill>
            </a:rPr>
            <a:t>Agile &amp; Robust Governance</a:t>
          </a:r>
        </a:p>
      </dsp:txBody>
      <dsp:txXfrm>
        <a:off x="6361223" y="308298"/>
        <a:ext cx="1926907" cy="1156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40AA6-65A9-4CB0-BC15-7C97BF43CE18}">
      <dsp:nvSpPr>
        <dsp:cNvPr id="0" name=""/>
        <dsp:cNvSpPr/>
      </dsp:nvSpPr>
      <dsp:spPr>
        <a:xfrm>
          <a:off x="112432" y="771788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Global Economic Slowdown</a:t>
          </a:r>
          <a:endParaRPr lang="en-IN" sz="2000" b="1" kern="1200" dirty="0"/>
        </a:p>
      </dsp:txBody>
      <dsp:txXfrm>
        <a:off x="112432" y="771788"/>
        <a:ext cx="2643202" cy="826000"/>
      </dsp:txXfrm>
    </dsp:sp>
    <dsp:sp modelId="{8E468B74-E66B-4B30-9878-51BA64663279}">
      <dsp:nvSpPr>
        <dsp:cNvPr id="0" name=""/>
        <dsp:cNvSpPr/>
      </dsp:nvSpPr>
      <dsp:spPr>
        <a:xfrm>
          <a:off x="2299" y="652477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CD4C-CC40-4938-97DB-32CEE61546A0}">
      <dsp:nvSpPr>
        <dsp:cNvPr id="0" name=""/>
        <dsp:cNvSpPr/>
      </dsp:nvSpPr>
      <dsp:spPr>
        <a:xfrm>
          <a:off x="3005307" y="771788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Inflation</a:t>
          </a:r>
        </a:p>
      </dsp:txBody>
      <dsp:txXfrm>
        <a:off x="3005307" y="771788"/>
        <a:ext cx="2643202" cy="826000"/>
      </dsp:txXfrm>
    </dsp:sp>
    <dsp:sp modelId="{DFC52635-34BC-44AA-B810-50CAA945A111}">
      <dsp:nvSpPr>
        <dsp:cNvPr id="0" name=""/>
        <dsp:cNvSpPr/>
      </dsp:nvSpPr>
      <dsp:spPr>
        <a:xfrm>
          <a:off x="2895174" y="652477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DE0B2-58A1-45DA-87B3-844E28AF04F1}">
      <dsp:nvSpPr>
        <dsp:cNvPr id="0" name=""/>
        <dsp:cNvSpPr/>
      </dsp:nvSpPr>
      <dsp:spPr>
        <a:xfrm>
          <a:off x="5898183" y="771788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Geopolitical Tensions</a:t>
          </a:r>
        </a:p>
      </dsp:txBody>
      <dsp:txXfrm>
        <a:off x="5898183" y="771788"/>
        <a:ext cx="2643202" cy="826000"/>
      </dsp:txXfrm>
    </dsp:sp>
    <dsp:sp modelId="{1B270FAB-9E1C-45CE-80D7-1A0226804CBE}">
      <dsp:nvSpPr>
        <dsp:cNvPr id="0" name=""/>
        <dsp:cNvSpPr/>
      </dsp:nvSpPr>
      <dsp:spPr>
        <a:xfrm>
          <a:off x="5788049" y="652477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F7F8B-9C16-424E-921B-6D97FA26A219}">
      <dsp:nvSpPr>
        <dsp:cNvPr id="0" name=""/>
        <dsp:cNvSpPr/>
      </dsp:nvSpPr>
      <dsp:spPr>
        <a:xfrm>
          <a:off x="112432" y="1811631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Climate Change</a:t>
          </a:r>
        </a:p>
      </dsp:txBody>
      <dsp:txXfrm>
        <a:off x="112432" y="1811631"/>
        <a:ext cx="2643202" cy="826000"/>
      </dsp:txXfrm>
    </dsp:sp>
    <dsp:sp modelId="{60FEAC7E-7206-4BE4-B3E1-63A157C6F08A}">
      <dsp:nvSpPr>
        <dsp:cNvPr id="0" name=""/>
        <dsp:cNvSpPr/>
      </dsp:nvSpPr>
      <dsp:spPr>
        <a:xfrm>
          <a:off x="2299" y="1692320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0818C-E0D3-43C0-A1A6-7ABEC3380FED}">
      <dsp:nvSpPr>
        <dsp:cNvPr id="0" name=""/>
        <dsp:cNvSpPr/>
      </dsp:nvSpPr>
      <dsp:spPr>
        <a:xfrm>
          <a:off x="3005307" y="1811631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Evolving Policy &amp; Regulatory Norms</a:t>
          </a:r>
          <a:endParaRPr lang="en-IN" sz="2000" b="1" i="0" kern="1200" dirty="0"/>
        </a:p>
      </dsp:txBody>
      <dsp:txXfrm>
        <a:off x="3005307" y="1811631"/>
        <a:ext cx="2643202" cy="826000"/>
      </dsp:txXfrm>
    </dsp:sp>
    <dsp:sp modelId="{8BAE180B-67D3-415D-B067-C67A6C6FAB88}">
      <dsp:nvSpPr>
        <dsp:cNvPr id="0" name=""/>
        <dsp:cNvSpPr/>
      </dsp:nvSpPr>
      <dsp:spPr>
        <a:xfrm>
          <a:off x="2895174" y="1692320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11559-ED51-4A82-9C9B-F4018AFF9B30}">
      <dsp:nvSpPr>
        <dsp:cNvPr id="0" name=""/>
        <dsp:cNvSpPr/>
      </dsp:nvSpPr>
      <dsp:spPr>
        <a:xfrm>
          <a:off x="5898183" y="1811631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Technological Disruption</a:t>
          </a:r>
        </a:p>
      </dsp:txBody>
      <dsp:txXfrm>
        <a:off x="5898183" y="1811631"/>
        <a:ext cx="2643202" cy="826000"/>
      </dsp:txXfrm>
    </dsp:sp>
    <dsp:sp modelId="{9CF48F0A-C9B0-41AC-8540-33D4E3B9F8FF}">
      <dsp:nvSpPr>
        <dsp:cNvPr id="0" name=""/>
        <dsp:cNvSpPr/>
      </dsp:nvSpPr>
      <dsp:spPr>
        <a:xfrm>
          <a:off x="5788049" y="1692320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FFCF-640A-4AA8-9EE9-79590DDFBF8C}">
      <dsp:nvSpPr>
        <dsp:cNvPr id="0" name=""/>
        <dsp:cNvSpPr/>
      </dsp:nvSpPr>
      <dsp:spPr>
        <a:xfrm>
          <a:off x="112432" y="2851474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Energy Import Dependency</a:t>
          </a:r>
        </a:p>
      </dsp:txBody>
      <dsp:txXfrm>
        <a:off x="112432" y="2851474"/>
        <a:ext cx="2643202" cy="826000"/>
      </dsp:txXfrm>
    </dsp:sp>
    <dsp:sp modelId="{883A0CD5-A6A9-43CA-AB9B-5A8A4D3DE056}">
      <dsp:nvSpPr>
        <dsp:cNvPr id="0" name=""/>
        <dsp:cNvSpPr/>
      </dsp:nvSpPr>
      <dsp:spPr>
        <a:xfrm>
          <a:off x="2299" y="2732163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F8F0F-D492-4EB9-A21C-FFBC02CD7826}">
      <dsp:nvSpPr>
        <dsp:cNvPr id="0" name=""/>
        <dsp:cNvSpPr/>
      </dsp:nvSpPr>
      <dsp:spPr>
        <a:xfrm>
          <a:off x="3005307" y="2851474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Capital Outflows</a:t>
          </a:r>
        </a:p>
      </dsp:txBody>
      <dsp:txXfrm>
        <a:off x="3005307" y="2851474"/>
        <a:ext cx="2643202" cy="826000"/>
      </dsp:txXfrm>
    </dsp:sp>
    <dsp:sp modelId="{A8013356-AE60-4F37-BB05-809C798D3797}">
      <dsp:nvSpPr>
        <dsp:cNvPr id="0" name=""/>
        <dsp:cNvSpPr/>
      </dsp:nvSpPr>
      <dsp:spPr>
        <a:xfrm>
          <a:off x="2895174" y="2732163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4A4E3-1C04-4CFF-88C5-055E2CBB26EE}">
      <dsp:nvSpPr>
        <dsp:cNvPr id="0" name=""/>
        <dsp:cNvSpPr/>
      </dsp:nvSpPr>
      <dsp:spPr>
        <a:xfrm>
          <a:off x="5898183" y="2851474"/>
          <a:ext cx="2643202" cy="8260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7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Labour Market Challenges</a:t>
          </a:r>
        </a:p>
      </dsp:txBody>
      <dsp:txXfrm>
        <a:off x="5898183" y="2851474"/>
        <a:ext cx="2643202" cy="826000"/>
      </dsp:txXfrm>
    </dsp:sp>
    <dsp:sp modelId="{BC3D3717-9D7B-440C-B947-D5B9601A189E}">
      <dsp:nvSpPr>
        <dsp:cNvPr id="0" name=""/>
        <dsp:cNvSpPr/>
      </dsp:nvSpPr>
      <dsp:spPr>
        <a:xfrm>
          <a:off x="5788049" y="2732163"/>
          <a:ext cx="578200" cy="867300"/>
        </a:xfrm>
        <a:prstGeom prst="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991F5-3F09-4ED7-A7F3-F0574ACAA8B3}">
      <dsp:nvSpPr>
        <dsp:cNvPr id="0" name=""/>
        <dsp:cNvSpPr/>
      </dsp:nvSpPr>
      <dsp:spPr>
        <a:xfrm>
          <a:off x="1066071" y="76880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Improving Agricultural Productivity</a:t>
          </a:r>
        </a:p>
      </dsp:txBody>
      <dsp:txXfrm>
        <a:off x="1066071" y="76880"/>
        <a:ext cx="2236305" cy="1175725"/>
      </dsp:txXfrm>
    </dsp:sp>
    <dsp:sp modelId="{F844BB66-9B82-4CAB-9C92-F5EA4BC1DB53}">
      <dsp:nvSpPr>
        <dsp:cNvPr id="0" name=""/>
        <dsp:cNvSpPr/>
      </dsp:nvSpPr>
      <dsp:spPr>
        <a:xfrm>
          <a:off x="947283" y="24469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91921-94B2-48ED-8454-37B7C2A63E1A}">
      <dsp:nvSpPr>
        <dsp:cNvPr id="0" name=""/>
        <dsp:cNvSpPr/>
      </dsp:nvSpPr>
      <dsp:spPr>
        <a:xfrm>
          <a:off x="3439169" y="76880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Strengthening Supply Chains for Essential Goods</a:t>
          </a:r>
        </a:p>
      </dsp:txBody>
      <dsp:txXfrm>
        <a:off x="3439169" y="76880"/>
        <a:ext cx="2236305" cy="1175725"/>
      </dsp:txXfrm>
    </dsp:sp>
    <dsp:sp modelId="{E567DB14-D29F-4062-B01B-5F8878E0543B}">
      <dsp:nvSpPr>
        <dsp:cNvPr id="0" name=""/>
        <dsp:cNvSpPr/>
      </dsp:nvSpPr>
      <dsp:spPr>
        <a:xfrm>
          <a:off x="3320381" y="24469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9949-0A88-46A9-9C41-D2CE11CA5D8C}">
      <dsp:nvSpPr>
        <dsp:cNvPr id="0" name=""/>
        <dsp:cNvSpPr/>
      </dsp:nvSpPr>
      <dsp:spPr>
        <a:xfrm>
          <a:off x="5903978" y="76880"/>
          <a:ext cx="2052882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Enhancing Domestic Manufacturing Capabilities</a:t>
          </a:r>
        </a:p>
      </dsp:txBody>
      <dsp:txXfrm>
        <a:off x="5903978" y="76880"/>
        <a:ext cx="2052882" cy="1175725"/>
      </dsp:txXfrm>
    </dsp:sp>
    <dsp:sp modelId="{F81A8BB1-D757-4940-A6BA-D81A1BFB2023}">
      <dsp:nvSpPr>
        <dsp:cNvPr id="0" name=""/>
        <dsp:cNvSpPr/>
      </dsp:nvSpPr>
      <dsp:spPr>
        <a:xfrm>
          <a:off x="5693479" y="24469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10CBE-3E37-47E3-BD34-D40953458E24}">
      <dsp:nvSpPr>
        <dsp:cNvPr id="0" name=""/>
        <dsp:cNvSpPr/>
      </dsp:nvSpPr>
      <dsp:spPr>
        <a:xfrm>
          <a:off x="1020216" y="132720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Investing In Infrastructure</a:t>
          </a:r>
        </a:p>
      </dsp:txBody>
      <dsp:txXfrm>
        <a:off x="1020216" y="1327201"/>
        <a:ext cx="2236305" cy="1175725"/>
      </dsp:txXfrm>
    </dsp:sp>
    <dsp:sp modelId="{88906CD2-CD30-4A0E-A12D-A907AA071C19}">
      <dsp:nvSpPr>
        <dsp:cNvPr id="0" name=""/>
        <dsp:cNvSpPr/>
      </dsp:nvSpPr>
      <dsp:spPr>
        <a:xfrm>
          <a:off x="901427" y="149501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46703-482C-458E-9902-46B231E2EE81}">
      <dsp:nvSpPr>
        <dsp:cNvPr id="0" name=""/>
        <dsp:cNvSpPr/>
      </dsp:nvSpPr>
      <dsp:spPr>
        <a:xfrm>
          <a:off x="3393313" y="132720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Investing In Sustainable Practices</a:t>
          </a:r>
        </a:p>
      </dsp:txBody>
      <dsp:txXfrm>
        <a:off x="3393313" y="1327201"/>
        <a:ext cx="2236305" cy="1175725"/>
      </dsp:txXfrm>
    </dsp:sp>
    <dsp:sp modelId="{673DB219-073E-49BE-B0C4-1B0185A6BBB3}">
      <dsp:nvSpPr>
        <dsp:cNvPr id="0" name=""/>
        <dsp:cNvSpPr/>
      </dsp:nvSpPr>
      <dsp:spPr>
        <a:xfrm>
          <a:off x="3274525" y="149501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8848E-04A9-4DDD-B33E-C008E514E64C}">
      <dsp:nvSpPr>
        <dsp:cNvPr id="0" name=""/>
        <dsp:cNvSpPr/>
      </dsp:nvSpPr>
      <dsp:spPr>
        <a:xfrm>
          <a:off x="5668943" y="132720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Effective Disaster Management Systems</a:t>
          </a:r>
        </a:p>
      </dsp:txBody>
      <dsp:txXfrm>
        <a:off x="5668943" y="1327201"/>
        <a:ext cx="2236305" cy="1175725"/>
      </dsp:txXfrm>
    </dsp:sp>
    <dsp:sp modelId="{EB99D73B-FF43-425A-99AA-7B4912705889}">
      <dsp:nvSpPr>
        <dsp:cNvPr id="0" name=""/>
        <dsp:cNvSpPr/>
      </dsp:nvSpPr>
      <dsp:spPr>
        <a:xfrm>
          <a:off x="5647623" y="1495011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F7F4C-64C4-42EF-8C4A-0B1CBE7B2299}">
      <dsp:nvSpPr>
        <dsp:cNvPr id="0" name=""/>
        <dsp:cNvSpPr/>
      </dsp:nvSpPr>
      <dsp:spPr>
        <a:xfrm>
          <a:off x="1020216" y="257752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Stable &amp; Predictable Policy Environment </a:t>
          </a:r>
        </a:p>
      </dsp:txBody>
      <dsp:txXfrm>
        <a:off x="1020216" y="2577521"/>
        <a:ext cx="2236305" cy="1175725"/>
      </dsp:txXfrm>
    </dsp:sp>
    <dsp:sp modelId="{1E947FE8-1608-4336-AF06-3876523A2D19}">
      <dsp:nvSpPr>
        <dsp:cNvPr id="0" name=""/>
        <dsp:cNvSpPr/>
      </dsp:nvSpPr>
      <dsp:spPr>
        <a:xfrm>
          <a:off x="901427" y="274533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8C4B8-07C3-445E-9CD1-6C69A73B01C0}">
      <dsp:nvSpPr>
        <dsp:cNvPr id="0" name=""/>
        <dsp:cNvSpPr/>
      </dsp:nvSpPr>
      <dsp:spPr>
        <a:xfrm>
          <a:off x="3393313" y="257752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Investing In Digital Infrastructure</a:t>
          </a:r>
        </a:p>
      </dsp:txBody>
      <dsp:txXfrm>
        <a:off x="3393313" y="2577521"/>
        <a:ext cx="2236305" cy="1175725"/>
      </dsp:txXfrm>
    </dsp:sp>
    <dsp:sp modelId="{72CEE1FC-06EC-4A53-9AE1-B500D26117AD}">
      <dsp:nvSpPr>
        <dsp:cNvPr id="0" name=""/>
        <dsp:cNvSpPr/>
      </dsp:nvSpPr>
      <dsp:spPr>
        <a:xfrm>
          <a:off x="3274525" y="274533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7260-49EB-4D0E-8865-3C9FD5926E50}">
      <dsp:nvSpPr>
        <dsp:cNvPr id="0" name=""/>
        <dsp:cNvSpPr/>
      </dsp:nvSpPr>
      <dsp:spPr>
        <a:xfrm>
          <a:off x="5668943" y="2577521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Supporting Innovation &amp; Startups </a:t>
          </a:r>
        </a:p>
      </dsp:txBody>
      <dsp:txXfrm>
        <a:off x="5668943" y="2577521"/>
        <a:ext cx="2236305" cy="1175725"/>
      </dsp:txXfrm>
    </dsp:sp>
    <dsp:sp modelId="{293CCC51-BD9D-4278-89BE-3D192B77F17E}">
      <dsp:nvSpPr>
        <dsp:cNvPr id="0" name=""/>
        <dsp:cNvSpPr/>
      </dsp:nvSpPr>
      <dsp:spPr>
        <a:xfrm>
          <a:off x="5647623" y="274533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2B352-0E80-4A8C-94B3-26C2C1385156}">
      <dsp:nvSpPr>
        <dsp:cNvPr id="0" name=""/>
        <dsp:cNvSpPr/>
      </dsp:nvSpPr>
      <dsp:spPr>
        <a:xfrm>
          <a:off x="1043143" y="3827842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Deepening Domestic Financial Markets</a:t>
          </a:r>
        </a:p>
      </dsp:txBody>
      <dsp:txXfrm>
        <a:off x="1043143" y="3827842"/>
        <a:ext cx="2236305" cy="1175725"/>
      </dsp:txXfrm>
    </dsp:sp>
    <dsp:sp modelId="{5C0A0912-1666-45CF-BFF1-7E2913258DBE}">
      <dsp:nvSpPr>
        <dsp:cNvPr id="0" name=""/>
        <dsp:cNvSpPr/>
      </dsp:nvSpPr>
      <dsp:spPr>
        <a:xfrm>
          <a:off x="924355" y="399565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118AB-3DD2-4A97-9274-06672EC389C0}">
      <dsp:nvSpPr>
        <dsp:cNvPr id="0" name=""/>
        <dsp:cNvSpPr/>
      </dsp:nvSpPr>
      <dsp:spPr>
        <a:xfrm>
          <a:off x="3416241" y="3827842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Enhancing Skill Development</a:t>
          </a:r>
        </a:p>
      </dsp:txBody>
      <dsp:txXfrm>
        <a:off x="3416241" y="3827842"/>
        <a:ext cx="2236305" cy="1175725"/>
      </dsp:txXfrm>
    </dsp:sp>
    <dsp:sp modelId="{0D0097F9-FC73-41D1-B9C3-BA5354A131B0}">
      <dsp:nvSpPr>
        <dsp:cNvPr id="0" name=""/>
        <dsp:cNvSpPr/>
      </dsp:nvSpPr>
      <dsp:spPr>
        <a:xfrm>
          <a:off x="3297453" y="399565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8CC6F-5FFA-4896-937F-75C1849A92B9}">
      <dsp:nvSpPr>
        <dsp:cNvPr id="0" name=""/>
        <dsp:cNvSpPr/>
      </dsp:nvSpPr>
      <dsp:spPr>
        <a:xfrm>
          <a:off x="5691871" y="3827842"/>
          <a:ext cx="2236305" cy="1175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48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Promote Entrepreneurship</a:t>
          </a:r>
        </a:p>
      </dsp:txBody>
      <dsp:txXfrm>
        <a:off x="5691871" y="3827842"/>
        <a:ext cx="2236305" cy="1175725"/>
      </dsp:txXfrm>
    </dsp:sp>
    <dsp:sp modelId="{BB5CD5EB-4D79-4DE6-BE40-32D3614DD887}">
      <dsp:nvSpPr>
        <dsp:cNvPr id="0" name=""/>
        <dsp:cNvSpPr/>
      </dsp:nvSpPr>
      <dsp:spPr>
        <a:xfrm>
          <a:off x="5670551" y="3995652"/>
          <a:ext cx="456263" cy="684394"/>
        </a:xfrm>
        <a:prstGeom prst="rect">
          <a:avLst/>
        </a:prstGeom>
        <a:blipFill rotWithShape="1">
          <a:blip xmlns:r="http://schemas.openxmlformats.org/officeDocument/2006/relationships"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22E0E-5F58-4D9C-8544-CA457D69C4B9}">
      <dsp:nvSpPr>
        <dsp:cNvPr id="0" name=""/>
        <dsp:cNvSpPr/>
      </dsp:nvSpPr>
      <dsp:spPr>
        <a:xfrm>
          <a:off x="113811" y="698774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Credible Financial Reporting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13811" y="698774"/>
        <a:ext cx="2582894" cy="807154"/>
      </dsp:txXfrm>
    </dsp:sp>
    <dsp:sp modelId="{A50FF898-9045-4DDF-A629-D05D651EDB83}">
      <dsp:nvSpPr>
        <dsp:cNvPr id="0" name=""/>
        <dsp:cNvSpPr/>
      </dsp:nvSpPr>
      <dsp:spPr>
        <a:xfrm>
          <a:off x="6191" y="582185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96935-19CF-4E52-B73C-3A6E5ADA4070}">
      <dsp:nvSpPr>
        <dsp:cNvPr id="0" name=""/>
        <dsp:cNvSpPr/>
      </dsp:nvSpPr>
      <dsp:spPr>
        <a:xfrm>
          <a:off x="2968603" y="698774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Compliance with Statutory &amp; Regulatory Norms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68603" y="698774"/>
        <a:ext cx="2582894" cy="807154"/>
      </dsp:txXfrm>
    </dsp:sp>
    <dsp:sp modelId="{778E80CC-75D2-4478-83D9-E20572A6B80E}">
      <dsp:nvSpPr>
        <dsp:cNvPr id="0" name=""/>
        <dsp:cNvSpPr/>
      </dsp:nvSpPr>
      <dsp:spPr>
        <a:xfrm>
          <a:off x="2860982" y="582185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CA41D-40A5-446A-89E8-AD0D9EFDEE00}">
      <dsp:nvSpPr>
        <dsp:cNvPr id="0" name=""/>
        <dsp:cNvSpPr/>
      </dsp:nvSpPr>
      <dsp:spPr>
        <a:xfrm>
          <a:off x="5823394" y="698774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Virtual CFO &amp; Risk Assessment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823394" y="698774"/>
        <a:ext cx="2582894" cy="807154"/>
      </dsp:txXfrm>
    </dsp:sp>
    <dsp:sp modelId="{62995D96-C493-431C-A9DC-ECD608152E61}">
      <dsp:nvSpPr>
        <dsp:cNvPr id="0" name=""/>
        <dsp:cNvSpPr/>
      </dsp:nvSpPr>
      <dsp:spPr>
        <a:xfrm>
          <a:off x="5715774" y="582185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392D3-D3DA-43C8-A026-A5D52F056192}">
      <dsp:nvSpPr>
        <dsp:cNvPr id="0" name=""/>
        <dsp:cNvSpPr/>
      </dsp:nvSpPr>
      <dsp:spPr>
        <a:xfrm>
          <a:off x="113811" y="1714891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Assurance Function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13811" y="1714891"/>
        <a:ext cx="2582894" cy="807154"/>
      </dsp:txXfrm>
    </dsp:sp>
    <dsp:sp modelId="{87A9A275-69A0-406D-82CE-BAE4B2CD3EBB}">
      <dsp:nvSpPr>
        <dsp:cNvPr id="0" name=""/>
        <dsp:cNvSpPr/>
      </dsp:nvSpPr>
      <dsp:spPr>
        <a:xfrm>
          <a:off x="6191" y="1598302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9BF20-7EB0-4000-9E6A-27B31CD1968A}">
      <dsp:nvSpPr>
        <dsp:cNvPr id="0" name=""/>
        <dsp:cNvSpPr/>
      </dsp:nvSpPr>
      <dsp:spPr>
        <a:xfrm>
          <a:off x="2968603" y="1714891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Tax Advisory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68603" y="1714891"/>
        <a:ext cx="2582894" cy="807154"/>
      </dsp:txXfrm>
    </dsp:sp>
    <dsp:sp modelId="{52A9B246-3429-41BB-997B-EFC7AA96F03D}">
      <dsp:nvSpPr>
        <dsp:cNvPr id="0" name=""/>
        <dsp:cNvSpPr/>
      </dsp:nvSpPr>
      <dsp:spPr>
        <a:xfrm>
          <a:off x="2860982" y="1598302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DD675-D91E-481C-B288-4AC5B8C1E310}">
      <dsp:nvSpPr>
        <dsp:cNvPr id="0" name=""/>
        <dsp:cNvSpPr/>
      </dsp:nvSpPr>
      <dsp:spPr>
        <a:xfrm>
          <a:off x="5823394" y="1714891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Strategic Planning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823394" y="1714891"/>
        <a:ext cx="2582894" cy="807154"/>
      </dsp:txXfrm>
    </dsp:sp>
    <dsp:sp modelId="{B5C0A338-2040-4FBB-BCCF-8FB890D26998}">
      <dsp:nvSpPr>
        <dsp:cNvPr id="0" name=""/>
        <dsp:cNvSpPr/>
      </dsp:nvSpPr>
      <dsp:spPr>
        <a:xfrm>
          <a:off x="5715774" y="1598302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56677-E314-4064-920B-865DA0B5B9F8}">
      <dsp:nvSpPr>
        <dsp:cNvPr id="0" name=""/>
        <dsp:cNvSpPr/>
      </dsp:nvSpPr>
      <dsp:spPr>
        <a:xfrm>
          <a:off x="113811" y="2731009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M&amp;A and Corporate Restructuring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13811" y="2731009"/>
        <a:ext cx="2582894" cy="807154"/>
      </dsp:txXfrm>
    </dsp:sp>
    <dsp:sp modelId="{15F83455-4AD1-44A9-AAAE-A3439C85BE75}">
      <dsp:nvSpPr>
        <dsp:cNvPr id="0" name=""/>
        <dsp:cNvSpPr/>
      </dsp:nvSpPr>
      <dsp:spPr>
        <a:xfrm>
          <a:off x="6191" y="2614420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094B7-47E1-4098-91C0-9B409B19E6BD}">
      <dsp:nvSpPr>
        <dsp:cNvPr id="0" name=""/>
        <dsp:cNvSpPr/>
      </dsp:nvSpPr>
      <dsp:spPr>
        <a:xfrm>
          <a:off x="2968603" y="2731009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Financial Management Advisory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68603" y="2731009"/>
        <a:ext cx="2582894" cy="807154"/>
      </dsp:txXfrm>
    </dsp:sp>
    <dsp:sp modelId="{17C1A11C-DC36-4F8E-AC50-A96709E43D94}">
      <dsp:nvSpPr>
        <dsp:cNvPr id="0" name=""/>
        <dsp:cNvSpPr/>
      </dsp:nvSpPr>
      <dsp:spPr>
        <a:xfrm>
          <a:off x="2860982" y="2614420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A66FF-6FC6-49DE-B993-8A72D5F96CA7}">
      <dsp:nvSpPr>
        <dsp:cNvPr id="0" name=""/>
        <dsp:cNvSpPr/>
      </dsp:nvSpPr>
      <dsp:spPr>
        <a:xfrm>
          <a:off x="5823394" y="2731009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Facilitate Access to Finance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823394" y="2731009"/>
        <a:ext cx="2582894" cy="807154"/>
      </dsp:txXfrm>
    </dsp:sp>
    <dsp:sp modelId="{FCE98049-8DC2-4E8B-8F53-92AC4865B646}">
      <dsp:nvSpPr>
        <dsp:cNvPr id="0" name=""/>
        <dsp:cNvSpPr/>
      </dsp:nvSpPr>
      <dsp:spPr>
        <a:xfrm>
          <a:off x="5715774" y="2614420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BCE2C-9AB4-441C-9FF4-8F68CA51119A}">
      <dsp:nvSpPr>
        <dsp:cNvPr id="0" name=""/>
        <dsp:cNvSpPr/>
      </dsp:nvSpPr>
      <dsp:spPr>
        <a:xfrm>
          <a:off x="1535970" y="3747127"/>
          <a:ext cx="2582894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Policy Formulation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535970" y="3747127"/>
        <a:ext cx="2582894" cy="807154"/>
      </dsp:txXfrm>
    </dsp:sp>
    <dsp:sp modelId="{70A297FE-DEEA-4DA3-A8E8-BEDEBBB83E0F}">
      <dsp:nvSpPr>
        <dsp:cNvPr id="0" name=""/>
        <dsp:cNvSpPr/>
      </dsp:nvSpPr>
      <dsp:spPr>
        <a:xfrm>
          <a:off x="1428350" y="3630538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B6029-463D-4FEC-BF74-E4A8D5A3C2D6}">
      <dsp:nvSpPr>
        <dsp:cNvPr id="0" name=""/>
        <dsp:cNvSpPr/>
      </dsp:nvSpPr>
      <dsp:spPr>
        <a:xfrm>
          <a:off x="4380288" y="3747127"/>
          <a:ext cx="2603841" cy="807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3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Corporate Governance &amp; Ethics</a:t>
          </a:r>
          <a:endParaRPr lang="en-IN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380288" y="3747127"/>
        <a:ext cx="2603841" cy="807154"/>
      </dsp:txXfrm>
    </dsp:sp>
    <dsp:sp modelId="{4923BB51-AE0B-4D22-BDE3-7A1FB0DB92B9}">
      <dsp:nvSpPr>
        <dsp:cNvPr id="0" name=""/>
        <dsp:cNvSpPr/>
      </dsp:nvSpPr>
      <dsp:spPr>
        <a:xfrm>
          <a:off x="4283141" y="3630538"/>
          <a:ext cx="565008" cy="847512"/>
        </a:xfrm>
        <a:prstGeom prst="rect">
          <a:avLst/>
        </a:prstGeom>
        <a:blipFill rotWithShape="1">
          <a:blip xmlns:r="http://schemas.openxmlformats.org/officeDocument/2006/relationships"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CCCD3-0986-4474-A6A8-250B79C7F6DD}">
      <dsp:nvSpPr>
        <dsp:cNvPr id="0" name=""/>
        <dsp:cNvSpPr/>
      </dsp:nvSpPr>
      <dsp:spPr>
        <a:xfrm>
          <a:off x="818" y="0"/>
          <a:ext cx="4245607" cy="168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none" kern="1200" dirty="0"/>
            <a:t>“India has been a key growth engine for the world, contributing 16% to the global growth in 2023.”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World Economic Forum</a:t>
          </a:r>
          <a:endParaRPr lang="en-IN" sz="2000" b="0" u="sng" kern="1200" dirty="0"/>
        </a:p>
      </dsp:txBody>
      <dsp:txXfrm>
        <a:off x="818" y="0"/>
        <a:ext cx="4245607" cy="1688483"/>
      </dsp:txXfrm>
    </dsp:sp>
    <dsp:sp modelId="{9C552517-D6AD-4DD3-A380-7C52C71A00CB}">
      <dsp:nvSpPr>
        <dsp:cNvPr id="0" name=""/>
        <dsp:cNvSpPr/>
      </dsp:nvSpPr>
      <dsp:spPr>
        <a:xfrm>
          <a:off x="4267654" y="152402"/>
          <a:ext cx="4245607" cy="168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“India will emerge as the world’s third-largest economy by 2027, surpassing Japan and Germany, with GDP exceeding US$5 trillion.”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International Monetary Fund (IMF)</a:t>
          </a:r>
          <a:endParaRPr lang="en-IN" sz="2000" b="0" kern="1200" dirty="0"/>
        </a:p>
      </dsp:txBody>
      <dsp:txXfrm>
        <a:off x="4267654" y="152402"/>
        <a:ext cx="4245607" cy="1688483"/>
      </dsp:txXfrm>
    </dsp:sp>
    <dsp:sp modelId="{E49713B5-C82C-4C28-B4A3-4ACE63EC3F43}">
      <dsp:nvSpPr>
        <dsp:cNvPr id="0" name=""/>
        <dsp:cNvSpPr/>
      </dsp:nvSpPr>
      <dsp:spPr>
        <a:xfrm>
          <a:off x="818" y="2059495"/>
          <a:ext cx="4245607" cy="1005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“India’s Growth to Remain Resilient Despite Global Challenges.”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i="0" kern="1200" dirty="0"/>
            <a:t>World Bank</a:t>
          </a:r>
          <a:endParaRPr lang="en-IN" sz="2000" b="1" i="1" kern="1200" dirty="0"/>
        </a:p>
      </dsp:txBody>
      <dsp:txXfrm>
        <a:off x="818" y="2059495"/>
        <a:ext cx="4245607" cy="1005815"/>
      </dsp:txXfrm>
    </dsp:sp>
    <dsp:sp modelId="{06C15E70-22CB-46D5-827B-7500FE2891F7}">
      <dsp:nvSpPr>
        <dsp:cNvPr id="0" name=""/>
        <dsp:cNvSpPr/>
      </dsp:nvSpPr>
      <dsp:spPr>
        <a:xfrm>
          <a:off x="4267654" y="2171257"/>
          <a:ext cx="4245607" cy="1005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“India will emerge as the largest economic superpower by the end of the century.”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Centre for Economics and Business Research (CEBR)</a:t>
          </a:r>
          <a:endParaRPr lang="en-IN" sz="2000" b="0" kern="1200" dirty="0"/>
        </a:p>
      </dsp:txBody>
      <dsp:txXfrm>
        <a:off x="4267654" y="2171257"/>
        <a:ext cx="4245607" cy="1005815"/>
      </dsp:txXfrm>
    </dsp:sp>
    <dsp:sp modelId="{1A207460-E2CB-44C9-BA39-197A9375ECF5}">
      <dsp:nvSpPr>
        <dsp:cNvPr id="0" name=""/>
        <dsp:cNvSpPr/>
      </dsp:nvSpPr>
      <dsp:spPr>
        <a:xfrm>
          <a:off x="2185037" y="3659846"/>
          <a:ext cx="4245607" cy="1005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“India will likely account for 18 per cent of world growth by 2028.”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International Monetary Fund (IMF)</a:t>
          </a:r>
          <a:endParaRPr lang="en-IN" sz="2000" b="0" kern="1200" dirty="0"/>
        </a:p>
      </dsp:txBody>
      <dsp:txXfrm>
        <a:off x="2185037" y="3659846"/>
        <a:ext cx="4245607" cy="100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1FF1-92E9-4FE8-8F42-3C113322CC4D}">
      <dsp:nvSpPr>
        <dsp:cNvPr id="0" name=""/>
        <dsp:cNvSpPr/>
      </dsp:nvSpPr>
      <dsp:spPr>
        <a:xfrm>
          <a:off x="172664" y="0"/>
          <a:ext cx="4093597" cy="2176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47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F36E20"/>
              </a:solidFill>
            </a:rPr>
            <a:t>AUTOMOBILE</a:t>
          </a:r>
          <a:endParaRPr lang="en-IN" sz="1600" kern="1200" dirty="0">
            <a:solidFill>
              <a:srgbClr val="F36E2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Largest manufacturer of two-wheelers and tractors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3</a:t>
          </a:r>
          <a:r>
            <a:rPr lang="en-US" sz="1800" kern="1200" baseline="30000" dirty="0">
              <a:solidFill>
                <a:schemeClr val="tx1"/>
              </a:solidFill>
            </a:rPr>
            <a:t>rd</a:t>
          </a:r>
          <a:r>
            <a:rPr lang="en-US" sz="1800" kern="1200" dirty="0">
              <a:solidFill>
                <a:schemeClr val="tx1"/>
              </a:solidFill>
            </a:rPr>
            <a:t> largest heavy truck manufacturer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/>
              </a:solidFill>
            </a:rPr>
            <a:t>4</a:t>
          </a:r>
          <a:r>
            <a:rPr lang="en-IN" sz="1800" kern="1200" baseline="30000" dirty="0">
              <a:solidFill>
                <a:schemeClr val="tx1"/>
              </a:solidFill>
            </a:rPr>
            <a:t>th</a:t>
          </a:r>
          <a:r>
            <a:rPr lang="en-IN" sz="1800" kern="1200" dirty="0">
              <a:solidFill>
                <a:schemeClr val="tx1"/>
              </a:solidFill>
            </a:rPr>
            <a:t> largest car manufacturer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Share in global R&amp;D - 40%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172664" y="0"/>
        <a:ext cx="4093597" cy="2176386"/>
      </dsp:txXfrm>
    </dsp:sp>
    <dsp:sp modelId="{D20A919E-0623-4D8A-9639-5A05F8161DC4}">
      <dsp:nvSpPr>
        <dsp:cNvPr id="0" name=""/>
        <dsp:cNvSpPr/>
      </dsp:nvSpPr>
      <dsp:spPr>
        <a:xfrm>
          <a:off x="0" y="803218"/>
          <a:ext cx="895474" cy="92333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CEAC9-FF0E-4396-B281-05D2EA7EA7D0}">
      <dsp:nvSpPr>
        <dsp:cNvPr id="0" name=""/>
        <dsp:cNvSpPr/>
      </dsp:nvSpPr>
      <dsp:spPr>
        <a:xfrm>
          <a:off x="4672384" y="0"/>
          <a:ext cx="4093597" cy="2176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47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F36E20"/>
              </a:solidFill>
            </a:rPr>
            <a:t>PHARMACEUTICALS</a:t>
          </a:r>
          <a:endParaRPr lang="en-IN" sz="1600" kern="1200" dirty="0">
            <a:solidFill>
              <a:srgbClr val="F36E2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Largest vaccine producer with a 60% share globally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Largest provider of generic medicines globally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2</a:t>
          </a:r>
          <a:r>
            <a:rPr lang="en-US" sz="1800" kern="1200" baseline="30000" dirty="0">
              <a:solidFill>
                <a:schemeClr val="tx1"/>
              </a:solidFill>
            </a:rPr>
            <a:t>nd</a:t>
          </a:r>
          <a:r>
            <a:rPr lang="en-US" sz="1800" kern="1200" dirty="0">
              <a:solidFill>
                <a:schemeClr val="tx1"/>
              </a:solidFill>
            </a:rPr>
            <a:t> highest number of USFDA approved manufacturing plants outside the USA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4672384" y="0"/>
        <a:ext cx="4093597" cy="2176386"/>
      </dsp:txXfrm>
    </dsp:sp>
    <dsp:sp modelId="{43F37BCE-0E84-4510-B9A6-5B78C2DF8C66}">
      <dsp:nvSpPr>
        <dsp:cNvPr id="0" name=""/>
        <dsp:cNvSpPr/>
      </dsp:nvSpPr>
      <dsp:spPr>
        <a:xfrm>
          <a:off x="4490848" y="803218"/>
          <a:ext cx="895474" cy="923337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DE5E2-EF50-49CB-80CD-AC441940B08A}">
      <dsp:nvSpPr>
        <dsp:cNvPr id="0" name=""/>
        <dsp:cNvSpPr/>
      </dsp:nvSpPr>
      <dsp:spPr>
        <a:xfrm>
          <a:off x="172664" y="2494979"/>
          <a:ext cx="4093597" cy="2176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47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F36E20"/>
              </a:solidFill>
            </a:rPr>
            <a:t>IT &amp; BPM</a:t>
          </a:r>
          <a:endParaRPr lang="en-IN" sz="1600" kern="1200" dirty="0">
            <a:solidFill>
              <a:srgbClr val="F36E2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Largest market share in global services sourcing industry at 57%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/>
              </a:solidFill>
            </a:rPr>
            <a:t>3</a:t>
          </a:r>
          <a:r>
            <a:rPr lang="en-IN" sz="1800" kern="1200" baseline="30000" dirty="0">
              <a:solidFill>
                <a:schemeClr val="tx1"/>
              </a:solidFill>
            </a:rPr>
            <a:t>rd</a:t>
          </a:r>
          <a:r>
            <a:rPr lang="en-IN" sz="1800" kern="1200" dirty="0">
              <a:solidFill>
                <a:schemeClr val="tx1"/>
              </a:solidFill>
            </a:rPr>
            <a:t> largest and the fastest growing hub for technology </a:t>
          </a:r>
          <a:r>
            <a:rPr lang="en-IN" sz="1800" kern="1200" dirty="0" err="1">
              <a:solidFill>
                <a:schemeClr val="tx1"/>
              </a:solidFill>
            </a:rPr>
            <a:t>startups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172664" y="2494979"/>
        <a:ext cx="4093597" cy="2176386"/>
      </dsp:txXfrm>
    </dsp:sp>
    <dsp:sp modelId="{F20A3BC2-6D88-49EA-9D16-5F448CB5F753}">
      <dsp:nvSpPr>
        <dsp:cNvPr id="0" name=""/>
        <dsp:cNvSpPr/>
      </dsp:nvSpPr>
      <dsp:spPr>
        <a:xfrm>
          <a:off x="7372" y="3199038"/>
          <a:ext cx="895474" cy="923337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D3E89-C98C-4D77-9081-B14AE516F465}">
      <dsp:nvSpPr>
        <dsp:cNvPr id="0" name=""/>
        <dsp:cNvSpPr/>
      </dsp:nvSpPr>
      <dsp:spPr>
        <a:xfrm>
          <a:off x="4674482" y="2494979"/>
          <a:ext cx="4093597" cy="2176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478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F36E20"/>
              </a:solidFill>
            </a:rPr>
            <a:t>TRANSPORT</a:t>
          </a:r>
          <a:endParaRPr lang="en-IN" sz="1600" kern="1200" dirty="0">
            <a:solidFill>
              <a:srgbClr val="F36E2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One of the world's largest rail network in terms of passenger traffic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2</a:t>
          </a:r>
          <a:r>
            <a:rPr lang="en-US" sz="1800" kern="1200" baseline="30000" dirty="0">
              <a:solidFill>
                <a:schemeClr val="tx1"/>
              </a:solidFill>
            </a:rPr>
            <a:t>nd</a:t>
          </a:r>
          <a:r>
            <a:rPr lang="en-US" sz="1800" kern="1200" dirty="0">
              <a:solidFill>
                <a:schemeClr val="tx1"/>
              </a:solidFill>
            </a:rPr>
            <a:t> largest road network of about 66.71 lakh km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3</a:t>
          </a:r>
          <a:r>
            <a:rPr lang="en-US" sz="1800" kern="1200" baseline="30000" dirty="0">
              <a:solidFill>
                <a:schemeClr val="tx1"/>
              </a:solidFill>
            </a:rPr>
            <a:t>rd</a:t>
          </a:r>
          <a:r>
            <a:rPr lang="en-US" sz="1800" kern="1200" dirty="0">
              <a:solidFill>
                <a:schemeClr val="tx1"/>
              </a:solidFill>
            </a:rPr>
            <a:t> largest aviation market globally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6</a:t>
          </a:r>
          <a:r>
            <a:rPr lang="en-US" sz="1800" kern="1200" baseline="30000" dirty="0">
              <a:solidFill>
                <a:schemeClr val="tx1"/>
              </a:solidFill>
            </a:rPr>
            <a:t>th</a:t>
          </a:r>
          <a:r>
            <a:rPr lang="en-US" sz="1800" kern="1200" dirty="0">
              <a:solidFill>
                <a:schemeClr val="tx1"/>
              </a:solidFill>
            </a:rPr>
            <a:t> largest maritime country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accent6"/>
            </a:solidFill>
          </a:endParaRPr>
        </a:p>
      </dsp:txBody>
      <dsp:txXfrm>
        <a:off x="4674482" y="2494979"/>
        <a:ext cx="4093597" cy="2176386"/>
      </dsp:txXfrm>
    </dsp:sp>
    <dsp:sp modelId="{212131E3-5643-428F-AF04-C88DB8B6F00C}">
      <dsp:nvSpPr>
        <dsp:cNvPr id="0" name=""/>
        <dsp:cNvSpPr/>
      </dsp:nvSpPr>
      <dsp:spPr>
        <a:xfrm>
          <a:off x="4507092" y="3125269"/>
          <a:ext cx="895474" cy="923337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F908B-68A2-4B06-BAE1-A6765E83A5D8}">
      <dsp:nvSpPr>
        <dsp:cNvPr id="0" name=""/>
        <dsp:cNvSpPr/>
      </dsp:nvSpPr>
      <dsp:spPr>
        <a:xfrm>
          <a:off x="517058" y="0"/>
          <a:ext cx="3696322" cy="221012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814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TOURISM &amp; HOSPITALITY</a:t>
          </a:r>
          <a:endParaRPr lang="en-IN" sz="1800" kern="12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terms of Travel &amp; Tourism Employment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6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in terms of Travel &amp; Tourism total contribution to GDP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39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on the World Economic Forum Travel &amp; Tourism Development Index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17058" y="0"/>
        <a:ext cx="3696322" cy="2210127"/>
      </dsp:txXfrm>
    </dsp:sp>
    <dsp:sp modelId="{0B7EB162-4C63-4E28-9FD4-F15B497F7B81}">
      <dsp:nvSpPr>
        <dsp:cNvPr id="0" name=""/>
        <dsp:cNvSpPr/>
      </dsp:nvSpPr>
      <dsp:spPr>
        <a:xfrm>
          <a:off x="452342" y="707087"/>
          <a:ext cx="768705" cy="79262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D3E89-C98C-4D77-9081-B14AE516F465}">
      <dsp:nvSpPr>
        <dsp:cNvPr id="0" name=""/>
        <dsp:cNvSpPr/>
      </dsp:nvSpPr>
      <dsp:spPr>
        <a:xfrm>
          <a:off x="4406076" y="17130"/>
          <a:ext cx="3873888" cy="220373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814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TELECOM</a:t>
          </a:r>
          <a:endParaRPr lang="en-IN" sz="1800" kern="12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subscriber base of 1.09 Bn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More than 950 Mn active internet users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60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rank as per Network Readiness Index 2023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406076" y="17130"/>
        <a:ext cx="3873888" cy="2203735"/>
      </dsp:txXfrm>
    </dsp:sp>
    <dsp:sp modelId="{212131E3-5643-428F-AF04-C88DB8B6F00C}">
      <dsp:nvSpPr>
        <dsp:cNvPr id="0" name=""/>
        <dsp:cNvSpPr/>
      </dsp:nvSpPr>
      <dsp:spPr>
        <a:xfrm>
          <a:off x="4470443" y="759182"/>
          <a:ext cx="768705" cy="79262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27A58-9677-43D1-902E-C6FF83CFA788}">
      <dsp:nvSpPr>
        <dsp:cNvPr id="0" name=""/>
        <dsp:cNvSpPr/>
      </dsp:nvSpPr>
      <dsp:spPr>
        <a:xfrm>
          <a:off x="484875" y="2403993"/>
          <a:ext cx="3638269" cy="277478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814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36E20"/>
              </a:solidFill>
              <a:latin typeface="Calibri" panose="020F0502020204030204"/>
              <a:ea typeface="+mn-ea"/>
              <a:cs typeface="+mn-cs"/>
            </a:rPr>
            <a:t>MEDIA &amp; ENTERTAINMENT (M&amp;E)</a:t>
          </a:r>
          <a:endParaRPr lang="en-IN" sz="1800" kern="12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market by app downloads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social media market by the number of users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M&amp;E industry expected to reach US$100 Bn by 2030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600" kern="1200" dirty="0">
            <a:solidFill>
              <a:schemeClr val="accent5"/>
            </a:solidFill>
            <a:latin typeface="Calibri" panose="020F0502020204030204"/>
            <a:ea typeface="+mn-ea"/>
            <a:cs typeface="+mn-cs"/>
          </a:endParaRPr>
        </a:p>
      </dsp:txBody>
      <dsp:txXfrm>
        <a:off x="484875" y="2403993"/>
        <a:ext cx="3638269" cy="2774785"/>
      </dsp:txXfrm>
    </dsp:sp>
    <dsp:sp modelId="{BA8DAB14-6D10-4972-81D9-2D9ACF4B8B48}">
      <dsp:nvSpPr>
        <dsp:cNvPr id="0" name=""/>
        <dsp:cNvSpPr/>
      </dsp:nvSpPr>
      <dsp:spPr>
        <a:xfrm>
          <a:off x="592014" y="3459430"/>
          <a:ext cx="464690" cy="6703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4956B-047C-44B3-892A-BFE9EE10C9F5}">
      <dsp:nvSpPr>
        <dsp:cNvPr id="0" name=""/>
        <dsp:cNvSpPr/>
      </dsp:nvSpPr>
      <dsp:spPr>
        <a:xfrm>
          <a:off x="4370238" y="2430200"/>
          <a:ext cx="3871147" cy="281676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814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F36E20"/>
              </a:solidFill>
            </a:rPr>
            <a:t>BFSI &amp; Fintech</a:t>
          </a:r>
          <a:endParaRPr lang="en-IN" sz="1800" b="1" kern="1200" dirty="0">
            <a:solidFill>
              <a:srgbClr val="F36E2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Set to become the 3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domestic banking sector by 2050</a:t>
          </a:r>
          <a:endParaRPr lang="en-IN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9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Life Insurance market &amp; 14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Non-Life Insurance market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rd</a:t>
          </a: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largest fintech ecosystem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Digital lending market - US$270 Bn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accent5"/>
            </a:solidFill>
            <a:latin typeface="Calibri" panose="020F0502020204030204"/>
            <a:ea typeface="+mn-ea"/>
            <a:cs typeface="+mn-cs"/>
          </a:endParaRPr>
        </a:p>
      </dsp:txBody>
      <dsp:txXfrm>
        <a:off x="4370238" y="2430200"/>
        <a:ext cx="3871147" cy="2816767"/>
      </dsp:txXfrm>
    </dsp:sp>
    <dsp:sp modelId="{B6B1DB81-C0D6-42BC-A570-EA40E2DFABB7}">
      <dsp:nvSpPr>
        <dsp:cNvPr id="0" name=""/>
        <dsp:cNvSpPr/>
      </dsp:nvSpPr>
      <dsp:spPr>
        <a:xfrm>
          <a:off x="4559828" y="3382031"/>
          <a:ext cx="476582" cy="95182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13CB9-F6FC-4095-ACFA-F45C667302EB}">
      <dsp:nvSpPr>
        <dsp:cNvPr id="0" name=""/>
        <dsp:cNvSpPr/>
      </dsp:nvSpPr>
      <dsp:spPr>
        <a:xfrm>
          <a:off x="4236" y="417955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C85C-E318-412C-A912-ACD6BE6AAFCC}">
      <dsp:nvSpPr>
        <dsp:cNvPr id="0" name=""/>
        <dsp:cNvSpPr/>
      </dsp:nvSpPr>
      <dsp:spPr>
        <a:xfrm>
          <a:off x="4236" y="1807028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JAM Trinity</a:t>
          </a:r>
        </a:p>
      </dsp:txBody>
      <dsp:txXfrm>
        <a:off x="4236" y="1807028"/>
        <a:ext cx="2016071" cy="747962"/>
      </dsp:txXfrm>
    </dsp:sp>
    <dsp:sp modelId="{468EA35B-B383-4A53-AA3A-95966B4F0532}">
      <dsp:nvSpPr>
        <dsp:cNvPr id="0" name=""/>
        <dsp:cNvSpPr/>
      </dsp:nvSpPr>
      <dsp:spPr>
        <a:xfrm>
          <a:off x="2221999" y="417955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6A30-0E08-41FC-81D1-D7B97A925AC6}">
      <dsp:nvSpPr>
        <dsp:cNvPr id="0" name=""/>
        <dsp:cNvSpPr/>
      </dsp:nvSpPr>
      <dsp:spPr>
        <a:xfrm>
          <a:off x="2221999" y="1807028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 GST</a:t>
          </a:r>
        </a:p>
      </dsp:txBody>
      <dsp:txXfrm>
        <a:off x="2221999" y="1807028"/>
        <a:ext cx="2016071" cy="747962"/>
      </dsp:txXfrm>
    </dsp:sp>
    <dsp:sp modelId="{40B1E55E-0A77-4B10-9F8C-9523B883F887}">
      <dsp:nvSpPr>
        <dsp:cNvPr id="0" name=""/>
        <dsp:cNvSpPr/>
      </dsp:nvSpPr>
      <dsp:spPr>
        <a:xfrm>
          <a:off x="4439763" y="417955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A428B-97C9-4481-82F9-714EF1EE8041}">
      <dsp:nvSpPr>
        <dsp:cNvPr id="0" name=""/>
        <dsp:cNvSpPr/>
      </dsp:nvSpPr>
      <dsp:spPr>
        <a:xfrm>
          <a:off x="4439763" y="1807028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IBC</a:t>
          </a:r>
        </a:p>
      </dsp:txBody>
      <dsp:txXfrm>
        <a:off x="4439763" y="1807028"/>
        <a:ext cx="2016071" cy="747962"/>
      </dsp:txXfrm>
    </dsp:sp>
    <dsp:sp modelId="{AA9553A0-3C10-43B4-914E-AAE4DCDCE3B3}">
      <dsp:nvSpPr>
        <dsp:cNvPr id="0" name=""/>
        <dsp:cNvSpPr/>
      </dsp:nvSpPr>
      <dsp:spPr>
        <a:xfrm>
          <a:off x="6657526" y="417955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F14F5-01DB-4081-88CD-BFEFE6265BA5}">
      <dsp:nvSpPr>
        <dsp:cNvPr id="0" name=""/>
        <dsp:cNvSpPr/>
      </dsp:nvSpPr>
      <dsp:spPr>
        <a:xfrm>
          <a:off x="6657526" y="1807028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Banking Sector Reforms</a:t>
          </a:r>
        </a:p>
      </dsp:txBody>
      <dsp:txXfrm>
        <a:off x="6657526" y="1807028"/>
        <a:ext cx="2016071" cy="747962"/>
      </dsp:txXfrm>
    </dsp:sp>
    <dsp:sp modelId="{73A7D585-7D3E-4109-8282-3F107E08FAE6}">
      <dsp:nvSpPr>
        <dsp:cNvPr id="0" name=""/>
        <dsp:cNvSpPr/>
      </dsp:nvSpPr>
      <dsp:spPr>
        <a:xfrm>
          <a:off x="4236" y="2756598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C915B-8E96-47E5-BF37-324980E6B9FD}">
      <dsp:nvSpPr>
        <dsp:cNvPr id="0" name=""/>
        <dsp:cNvSpPr/>
      </dsp:nvSpPr>
      <dsp:spPr>
        <a:xfrm>
          <a:off x="4236" y="4145671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 </a:t>
          </a:r>
          <a:r>
            <a:rPr lang="en-IN" sz="1800" b="1" kern="1200" dirty="0"/>
            <a:t>MSME Sector Reforms</a:t>
          </a:r>
        </a:p>
      </dsp:txBody>
      <dsp:txXfrm>
        <a:off x="4236" y="4145671"/>
        <a:ext cx="2016071" cy="747962"/>
      </dsp:txXfrm>
    </dsp:sp>
    <dsp:sp modelId="{709FAA9A-CE58-4CC0-95CE-CE4EEB5E6879}">
      <dsp:nvSpPr>
        <dsp:cNvPr id="0" name=""/>
        <dsp:cNvSpPr/>
      </dsp:nvSpPr>
      <dsp:spPr>
        <a:xfrm>
          <a:off x="2221999" y="2756598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FDC4D-7C8A-441E-9FBF-906E1E66DDFE}">
      <dsp:nvSpPr>
        <dsp:cNvPr id="0" name=""/>
        <dsp:cNvSpPr/>
      </dsp:nvSpPr>
      <dsp:spPr>
        <a:xfrm>
          <a:off x="2221999" y="4145671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National Infrastructure Pipeline (NIP) </a:t>
          </a:r>
        </a:p>
      </dsp:txBody>
      <dsp:txXfrm>
        <a:off x="2221999" y="4145671"/>
        <a:ext cx="2016071" cy="747962"/>
      </dsp:txXfrm>
    </dsp:sp>
    <dsp:sp modelId="{C98D4AF3-01D0-4B3B-8E9D-545D613A2802}">
      <dsp:nvSpPr>
        <dsp:cNvPr id="0" name=""/>
        <dsp:cNvSpPr/>
      </dsp:nvSpPr>
      <dsp:spPr>
        <a:xfrm>
          <a:off x="4439763" y="2756598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E584F-BCA5-45D9-BCCF-3A35B0151026}">
      <dsp:nvSpPr>
        <dsp:cNvPr id="0" name=""/>
        <dsp:cNvSpPr/>
      </dsp:nvSpPr>
      <dsp:spPr>
        <a:xfrm>
          <a:off x="4439763" y="4145671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National Monetisation Pipeline (NMP)</a:t>
          </a:r>
        </a:p>
      </dsp:txBody>
      <dsp:txXfrm>
        <a:off x="4439763" y="4145671"/>
        <a:ext cx="2016071" cy="747962"/>
      </dsp:txXfrm>
    </dsp:sp>
    <dsp:sp modelId="{51F8171A-A3E7-4A49-B9D2-3296A11290B2}">
      <dsp:nvSpPr>
        <dsp:cNvPr id="0" name=""/>
        <dsp:cNvSpPr/>
      </dsp:nvSpPr>
      <dsp:spPr>
        <a:xfrm>
          <a:off x="6657526" y="2756598"/>
          <a:ext cx="2016071" cy="1389073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FD93-ECBC-431B-B1ED-EE450FF49E64}">
      <dsp:nvSpPr>
        <dsp:cNvPr id="0" name=""/>
        <dsp:cNvSpPr/>
      </dsp:nvSpPr>
      <dsp:spPr>
        <a:xfrm>
          <a:off x="6657526" y="4145671"/>
          <a:ext cx="2016071" cy="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RERA, Act 2016</a:t>
          </a:r>
        </a:p>
      </dsp:txBody>
      <dsp:txXfrm>
        <a:off x="6657526" y="4145671"/>
        <a:ext cx="2016071" cy="747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16F13-5A29-4DFD-930B-BCC3E108D463}">
      <dsp:nvSpPr>
        <dsp:cNvPr id="0" name=""/>
        <dsp:cNvSpPr/>
      </dsp:nvSpPr>
      <dsp:spPr>
        <a:xfrm>
          <a:off x="576804" y="285238"/>
          <a:ext cx="2728355" cy="2728355"/>
        </a:xfrm>
        <a:prstGeom prst="circularArrow">
          <a:avLst>
            <a:gd name="adj1" fmla="val 5689"/>
            <a:gd name="adj2" fmla="val 340510"/>
            <a:gd name="adj3" fmla="val 12679025"/>
            <a:gd name="adj4" fmla="val 18089075"/>
            <a:gd name="adj5" fmla="val 5908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8D840-4933-48FA-A721-7670033344CA}">
      <dsp:nvSpPr>
        <dsp:cNvPr id="0" name=""/>
        <dsp:cNvSpPr/>
      </dsp:nvSpPr>
      <dsp:spPr>
        <a:xfrm>
          <a:off x="1034937" y="400501"/>
          <a:ext cx="1812089" cy="906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Aadhaar Generated – 140.22 crore</a:t>
          </a:r>
        </a:p>
      </dsp:txBody>
      <dsp:txXfrm>
        <a:off x="1079166" y="444730"/>
        <a:ext cx="1723631" cy="817586"/>
      </dsp:txXfrm>
    </dsp:sp>
    <dsp:sp modelId="{9BD84AE0-D25B-4C89-84F0-9AAEA43DEB98}">
      <dsp:nvSpPr>
        <dsp:cNvPr id="0" name=""/>
        <dsp:cNvSpPr/>
      </dsp:nvSpPr>
      <dsp:spPr>
        <a:xfrm>
          <a:off x="2068997" y="2191544"/>
          <a:ext cx="1812089" cy="906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Active wireless subscribers – </a:t>
          </a:r>
          <a:r>
            <a:rPr lang="en-IN" sz="1800" b="1" kern="1200" dirty="0">
              <a:solidFill>
                <a:schemeClr val="tx1"/>
              </a:solidFill>
            </a:rPr>
            <a:t>105.97 crore</a:t>
          </a:r>
        </a:p>
      </dsp:txBody>
      <dsp:txXfrm>
        <a:off x="2113226" y="2235773"/>
        <a:ext cx="1723631" cy="817586"/>
      </dsp:txXfrm>
    </dsp:sp>
    <dsp:sp modelId="{828E6EBD-F814-4F9E-8339-A327B57601AB}">
      <dsp:nvSpPr>
        <dsp:cNvPr id="0" name=""/>
        <dsp:cNvSpPr/>
      </dsp:nvSpPr>
      <dsp:spPr>
        <a:xfrm>
          <a:off x="878" y="2191544"/>
          <a:ext cx="1812089" cy="906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Beneficiaries under PMJDY - 52.99 crore</a:t>
          </a:r>
        </a:p>
      </dsp:txBody>
      <dsp:txXfrm>
        <a:off x="45107" y="2235773"/>
        <a:ext cx="1723631" cy="817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A5C2A-7724-4CBD-B4AF-E687D207807F}">
      <dsp:nvSpPr>
        <dsp:cNvPr id="0" name=""/>
        <dsp:cNvSpPr/>
      </dsp:nvSpPr>
      <dsp:spPr>
        <a:xfrm>
          <a:off x="513298" y="1372"/>
          <a:ext cx="4036284" cy="7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Admitted Cases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7813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533858" y="21932"/>
        <a:ext cx="3995164" cy="660857"/>
      </dsp:txXfrm>
    </dsp:sp>
    <dsp:sp modelId="{4BC3A6A4-9084-4514-B54B-D049AB70C948}">
      <dsp:nvSpPr>
        <dsp:cNvPr id="0" name=""/>
        <dsp:cNvSpPr/>
      </dsp:nvSpPr>
      <dsp:spPr>
        <a:xfrm rot="5400000">
          <a:off x="2399820" y="720899"/>
          <a:ext cx="263241" cy="31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 rot="-5400000">
        <a:off x="2436674" y="747223"/>
        <a:ext cx="189533" cy="184269"/>
      </dsp:txXfrm>
    </dsp:sp>
    <dsp:sp modelId="{6D91C193-38B5-499F-A5C6-EB63F9A78CD6}">
      <dsp:nvSpPr>
        <dsp:cNvPr id="0" name=""/>
        <dsp:cNvSpPr/>
      </dsp:nvSpPr>
      <dsp:spPr>
        <a:xfrm>
          <a:off x="513298" y="1054338"/>
          <a:ext cx="4036284" cy="7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Closure*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5840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533858" y="1074898"/>
        <a:ext cx="3995164" cy="660857"/>
      </dsp:txXfrm>
    </dsp:sp>
    <dsp:sp modelId="{D0DC2F93-C10E-4AD3-9A39-546623BAF8B5}">
      <dsp:nvSpPr>
        <dsp:cNvPr id="0" name=""/>
        <dsp:cNvSpPr/>
      </dsp:nvSpPr>
      <dsp:spPr>
        <a:xfrm rot="5400000">
          <a:off x="2399820" y="1773865"/>
          <a:ext cx="263241" cy="31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 rot="-5400000">
        <a:off x="2436674" y="1800189"/>
        <a:ext cx="189533" cy="184269"/>
      </dsp:txXfrm>
    </dsp:sp>
    <dsp:sp modelId="{FCC62E0C-4930-4559-AFAC-B150845DE8F9}">
      <dsp:nvSpPr>
        <dsp:cNvPr id="0" name=""/>
        <dsp:cNvSpPr/>
      </dsp:nvSpPr>
      <dsp:spPr>
        <a:xfrm>
          <a:off x="513298" y="2107305"/>
          <a:ext cx="4036284" cy="7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Ongoing Cases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1973</a:t>
          </a:r>
          <a:endParaRPr lang="en-IN" sz="1800" b="1" kern="1200" dirty="0">
            <a:solidFill>
              <a:schemeClr val="tx1"/>
            </a:solidFill>
          </a:endParaRPr>
        </a:p>
      </dsp:txBody>
      <dsp:txXfrm>
        <a:off x="533858" y="2127865"/>
        <a:ext cx="3995164" cy="660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C7CC5-5378-43A5-A134-CDFA705F789C}">
      <dsp:nvSpPr>
        <dsp:cNvPr id="0" name=""/>
        <dsp:cNvSpPr/>
      </dsp:nvSpPr>
      <dsp:spPr>
        <a:xfrm>
          <a:off x="625434" y="0"/>
          <a:ext cx="7088263" cy="207200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E8DF0-CC20-4131-8972-DF7A9B9C864A}">
      <dsp:nvSpPr>
        <dsp:cNvPr id="0" name=""/>
        <dsp:cNvSpPr/>
      </dsp:nvSpPr>
      <dsp:spPr>
        <a:xfrm>
          <a:off x="851" y="462140"/>
          <a:ext cx="1550763" cy="11477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130,000+ recognized startups</a:t>
          </a:r>
        </a:p>
      </dsp:txBody>
      <dsp:txXfrm>
        <a:off x="56878" y="518167"/>
        <a:ext cx="1438709" cy="1035673"/>
      </dsp:txXfrm>
    </dsp:sp>
    <dsp:sp modelId="{9B430510-8400-47A2-B4C6-D18B11B0063D}">
      <dsp:nvSpPr>
        <dsp:cNvPr id="0" name=""/>
        <dsp:cNvSpPr/>
      </dsp:nvSpPr>
      <dsp:spPr>
        <a:xfrm>
          <a:off x="1777629" y="462140"/>
          <a:ext cx="2045476" cy="11477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Spread over 669 districts from 36 States &amp; UTs</a:t>
          </a:r>
          <a:endParaRPr lang="en-IN" sz="2000" b="1" kern="1200" dirty="0"/>
        </a:p>
      </dsp:txBody>
      <dsp:txXfrm>
        <a:off x="1833656" y="518167"/>
        <a:ext cx="1933422" cy="1035673"/>
      </dsp:txXfrm>
    </dsp:sp>
    <dsp:sp modelId="{E5B0545A-5CDE-49B6-BDB5-48DBC1A6F640}">
      <dsp:nvSpPr>
        <dsp:cNvPr id="0" name=""/>
        <dsp:cNvSpPr/>
      </dsp:nvSpPr>
      <dsp:spPr>
        <a:xfrm>
          <a:off x="4049121" y="491981"/>
          <a:ext cx="1724583" cy="1088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50% have base in Tier 2 - Tier 3 cities</a:t>
          </a:r>
          <a:endParaRPr lang="en-IN" sz="2000" b="1" kern="1200" dirty="0"/>
        </a:p>
      </dsp:txBody>
      <dsp:txXfrm>
        <a:off x="4102235" y="545095"/>
        <a:ext cx="1618355" cy="981817"/>
      </dsp:txXfrm>
    </dsp:sp>
    <dsp:sp modelId="{07CD3B07-59A7-43C4-8401-FB86071C361C}">
      <dsp:nvSpPr>
        <dsp:cNvPr id="0" name=""/>
        <dsp:cNvSpPr/>
      </dsp:nvSpPr>
      <dsp:spPr>
        <a:xfrm>
          <a:off x="5999720" y="418023"/>
          <a:ext cx="2338561" cy="12359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Home to 108 unicorns with a total valuation of $ 340.80 Bn</a:t>
          </a:r>
          <a:endParaRPr lang="en-IN" sz="2000" b="1" kern="1200" dirty="0"/>
        </a:p>
      </dsp:txBody>
      <dsp:txXfrm>
        <a:off x="6060055" y="478358"/>
        <a:ext cx="2217891" cy="1115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C06B-CFF9-4168-8B0B-E9E002D39C02}">
      <dsp:nvSpPr>
        <dsp:cNvPr id="0" name=""/>
        <dsp:cNvSpPr/>
      </dsp:nvSpPr>
      <dsp:spPr>
        <a:xfrm>
          <a:off x="0" y="2075424"/>
          <a:ext cx="8489482" cy="340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1.73 Bn </a:t>
          </a:r>
          <a:r>
            <a:rPr lang="en-US" sz="2000" kern="1200" dirty="0">
              <a:solidFill>
                <a:schemeClr val="tx1"/>
              </a:solidFill>
            </a:rPr>
            <a:t>Domestic Tourist Visits to all States/UTs (2022)</a:t>
          </a:r>
          <a:endParaRPr lang="en-IN" sz="2000" kern="1200" dirty="0">
            <a:solidFill>
              <a:schemeClr val="tx1"/>
            </a:solidFill>
          </a:endParaRPr>
        </a:p>
      </dsp:txBody>
      <dsp:txXfrm>
        <a:off x="0" y="2075424"/>
        <a:ext cx="8489482" cy="340490"/>
      </dsp:txXfrm>
    </dsp:sp>
    <dsp:sp modelId="{443BDCF1-88D9-4C05-994A-D4231DEB6E51}">
      <dsp:nvSpPr>
        <dsp:cNvPr id="0" name=""/>
        <dsp:cNvSpPr/>
      </dsp:nvSpPr>
      <dsp:spPr>
        <a:xfrm rot="10800000">
          <a:off x="0" y="1556857"/>
          <a:ext cx="8489482" cy="523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9.24 Mn Foreign Tourist Arrivals (2023)</a:t>
          </a:r>
        </a:p>
      </dsp:txBody>
      <dsp:txXfrm rot="10800000">
        <a:off x="0" y="1556857"/>
        <a:ext cx="8489482" cy="340268"/>
      </dsp:txXfrm>
    </dsp:sp>
    <dsp:sp modelId="{6DFB3C36-6C54-4138-8370-3C1F5E7A0B23}">
      <dsp:nvSpPr>
        <dsp:cNvPr id="0" name=""/>
        <dsp:cNvSpPr/>
      </dsp:nvSpPr>
      <dsp:spPr>
        <a:xfrm rot="10800000">
          <a:off x="0" y="1038290"/>
          <a:ext cx="8489482" cy="523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39</a:t>
          </a:r>
          <a:r>
            <a:rPr lang="en-US" sz="2000" kern="1200" baseline="30000" dirty="0">
              <a:solidFill>
                <a:schemeClr val="tx1"/>
              </a:solidFill>
            </a:rPr>
            <a:t>th</a:t>
          </a:r>
          <a:r>
            <a:rPr lang="en-US" sz="2000" kern="1200" dirty="0">
              <a:solidFill>
                <a:schemeClr val="tx1"/>
              </a:solidFill>
            </a:rPr>
            <a:t> on the World Economic Forum Travel &amp; Tourism Development Index (2024)</a:t>
          </a:r>
          <a:endParaRPr lang="en-IN" sz="2000" kern="1200" dirty="0">
            <a:solidFill>
              <a:schemeClr val="tx1"/>
            </a:solidFill>
          </a:endParaRPr>
        </a:p>
      </dsp:txBody>
      <dsp:txXfrm rot="10800000">
        <a:off x="0" y="1038290"/>
        <a:ext cx="8489482" cy="340268"/>
      </dsp:txXfrm>
    </dsp:sp>
    <dsp:sp modelId="{5DB2338E-78CE-4F53-A974-B03376F7BF93}">
      <dsp:nvSpPr>
        <dsp:cNvPr id="0" name=""/>
        <dsp:cNvSpPr/>
      </dsp:nvSpPr>
      <dsp:spPr>
        <a:xfrm rot="10800000">
          <a:off x="0" y="519722"/>
          <a:ext cx="8489482" cy="523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</a:t>
          </a:r>
          <a:r>
            <a:rPr lang="en-US" sz="2000" kern="1200" baseline="30000" dirty="0">
              <a:solidFill>
                <a:schemeClr val="tx1"/>
              </a:solidFill>
            </a:rPr>
            <a:t>nd</a:t>
          </a:r>
          <a:r>
            <a:rPr lang="en-US" sz="2000" kern="1200" dirty="0">
              <a:solidFill>
                <a:schemeClr val="tx1"/>
              </a:solidFill>
            </a:rPr>
            <a:t> in terms of Travel &amp; Tourism Employment, WTTC (2021)</a:t>
          </a:r>
          <a:endParaRPr lang="en-IN" sz="2000" kern="1200" dirty="0">
            <a:solidFill>
              <a:schemeClr val="tx1"/>
            </a:solidFill>
          </a:endParaRPr>
        </a:p>
      </dsp:txBody>
      <dsp:txXfrm rot="10800000">
        <a:off x="0" y="519722"/>
        <a:ext cx="8489482" cy="340268"/>
      </dsp:txXfrm>
    </dsp:sp>
    <dsp:sp modelId="{7BD1BF1F-CC41-4C25-91A9-8FE124EF9C96}">
      <dsp:nvSpPr>
        <dsp:cNvPr id="0" name=""/>
        <dsp:cNvSpPr/>
      </dsp:nvSpPr>
      <dsp:spPr>
        <a:xfrm rot="10800000">
          <a:off x="0" y="1155"/>
          <a:ext cx="8489482" cy="5236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6</a:t>
          </a:r>
          <a:r>
            <a:rPr lang="en-US" sz="2000" kern="1200" baseline="30000" dirty="0">
              <a:solidFill>
                <a:schemeClr val="tx1"/>
              </a:solidFill>
            </a:rPr>
            <a:t>th</a:t>
          </a:r>
          <a:r>
            <a:rPr lang="en-US" sz="2000" kern="1200" dirty="0">
              <a:solidFill>
                <a:schemeClr val="tx1"/>
              </a:solidFill>
            </a:rPr>
            <a:t> in terms of Travel &amp; Tourism total contribution to GDP, WTTC (2021)</a:t>
          </a:r>
          <a:endParaRPr lang="en-IN" sz="2000" kern="1200" dirty="0">
            <a:solidFill>
              <a:schemeClr val="tx1"/>
            </a:solidFill>
          </a:endParaRPr>
        </a:p>
      </dsp:txBody>
      <dsp:txXfrm rot="10800000">
        <a:off x="0" y="1155"/>
        <a:ext cx="8489482" cy="340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15F8-652D-4AC3-8615-475265B46D56}">
      <dsp:nvSpPr>
        <dsp:cNvPr id="0" name=""/>
        <dsp:cNvSpPr/>
      </dsp:nvSpPr>
      <dsp:spPr>
        <a:xfrm>
          <a:off x="4624" y="575846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63201-AA82-4426-B46A-DE7793F2A60D}">
      <dsp:nvSpPr>
        <dsp:cNvPr id="0" name=""/>
        <dsp:cNvSpPr/>
      </dsp:nvSpPr>
      <dsp:spPr>
        <a:xfrm>
          <a:off x="4624" y="1675225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Atal Pension Yojana</a:t>
          </a:r>
        </a:p>
      </dsp:txBody>
      <dsp:txXfrm>
        <a:off x="4624" y="1675225"/>
        <a:ext cx="1595615" cy="591973"/>
      </dsp:txXfrm>
    </dsp:sp>
    <dsp:sp modelId="{9A300DF6-CD68-4294-818F-59DB68A6F4B0}">
      <dsp:nvSpPr>
        <dsp:cNvPr id="0" name=""/>
        <dsp:cNvSpPr/>
      </dsp:nvSpPr>
      <dsp:spPr>
        <a:xfrm>
          <a:off x="1759868" y="575846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3A3BE-6EF6-49A6-B9FC-6233FC3ABFD9}">
      <dsp:nvSpPr>
        <dsp:cNvPr id="0" name=""/>
        <dsp:cNvSpPr/>
      </dsp:nvSpPr>
      <dsp:spPr>
        <a:xfrm>
          <a:off x="1759868" y="1675225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Atmanirbhar Bharat Abhiyaan</a:t>
          </a:r>
        </a:p>
      </dsp:txBody>
      <dsp:txXfrm>
        <a:off x="1759868" y="1675225"/>
        <a:ext cx="1595615" cy="591973"/>
      </dsp:txXfrm>
    </dsp:sp>
    <dsp:sp modelId="{2AE1C5B2-9555-454C-A620-EDF75C6DFCFC}">
      <dsp:nvSpPr>
        <dsp:cNvPr id="0" name=""/>
        <dsp:cNvSpPr/>
      </dsp:nvSpPr>
      <dsp:spPr>
        <a:xfrm>
          <a:off x="3515112" y="575846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21802-A1B4-428A-87B5-83B36E8A63DD}">
      <dsp:nvSpPr>
        <dsp:cNvPr id="0" name=""/>
        <dsp:cNvSpPr/>
      </dsp:nvSpPr>
      <dsp:spPr>
        <a:xfrm>
          <a:off x="3515112" y="1675225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Digital India</a:t>
          </a:r>
        </a:p>
      </dsp:txBody>
      <dsp:txXfrm>
        <a:off x="3515112" y="1675225"/>
        <a:ext cx="1595615" cy="591973"/>
      </dsp:txXfrm>
    </dsp:sp>
    <dsp:sp modelId="{91C1BCE2-FDC0-42C6-A6A1-4E616DB6B608}">
      <dsp:nvSpPr>
        <dsp:cNvPr id="0" name=""/>
        <dsp:cNvSpPr/>
      </dsp:nvSpPr>
      <dsp:spPr>
        <a:xfrm>
          <a:off x="5270356" y="575846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A4B22-D219-4A3F-B810-FC8F56932B19}">
      <dsp:nvSpPr>
        <dsp:cNvPr id="0" name=""/>
        <dsp:cNvSpPr/>
      </dsp:nvSpPr>
      <dsp:spPr>
        <a:xfrm>
          <a:off x="5270356" y="1675225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Jan Dhan Yojana</a:t>
          </a:r>
        </a:p>
      </dsp:txBody>
      <dsp:txXfrm>
        <a:off x="5270356" y="1675225"/>
        <a:ext cx="1595615" cy="591973"/>
      </dsp:txXfrm>
    </dsp:sp>
    <dsp:sp modelId="{D25807B5-FFAE-4433-BB86-637212C5D7DD}">
      <dsp:nvSpPr>
        <dsp:cNvPr id="0" name=""/>
        <dsp:cNvSpPr/>
      </dsp:nvSpPr>
      <dsp:spPr>
        <a:xfrm>
          <a:off x="7025600" y="575846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4EDC7-EB25-4DA8-A802-E013467A35EC}">
      <dsp:nvSpPr>
        <dsp:cNvPr id="0" name=""/>
        <dsp:cNvSpPr/>
      </dsp:nvSpPr>
      <dsp:spPr>
        <a:xfrm>
          <a:off x="7025600" y="1675225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Jeevan Jyoti Bima Yojana</a:t>
          </a:r>
        </a:p>
      </dsp:txBody>
      <dsp:txXfrm>
        <a:off x="7025600" y="1675225"/>
        <a:ext cx="1595615" cy="591973"/>
      </dsp:txXfrm>
    </dsp:sp>
    <dsp:sp modelId="{B2097F05-802F-40FC-94CE-E7C4C652BF78}">
      <dsp:nvSpPr>
        <dsp:cNvPr id="0" name=""/>
        <dsp:cNvSpPr/>
      </dsp:nvSpPr>
      <dsp:spPr>
        <a:xfrm>
          <a:off x="4624" y="2538500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24F4A-716F-4698-883F-B7083CD73374}">
      <dsp:nvSpPr>
        <dsp:cNvPr id="0" name=""/>
        <dsp:cNvSpPr/>
      </dsp:nvSpPr>
      <dsp:spPr>
        <a:xfrm>
          <a:off x="4624" y="3637879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Mudra Yojana</a:t>
          </a:r>
        </a:p>
      </dsp:txBody>
      <dsp:txXfrm>
        <a:off x="4624" y="3637879"/>
        <a:ext cx="1595615" cy="591973"/>
      </dsp:txXfrm>
    </dsp:sp>
    <dsp:sp modelId="{D1DD973F-CD8C-4CC4-9473-0CC1855C948A}">
      <dsp:nvSpPr>
        <dsp:cNvPr id="0" name=""/>
        <dsp:cNvSpPr/>
      </dsp:nvSpPr>
      <dsp:spPr>
        <a:xfrm>
          <a:off x="1759868" y="2538500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56579-2BF0-42DD-935E-8931E077DB50}">
      <dsp:nvSpPr>
        <dsp:cNvPr id="0" name=""/>
        <dsp:cNvSpPr/>
      </dsp:nvSpPr>
      <dsp:spPr>
        <a:xfrm>
          <a:off x="1759868" y="3637879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Production Linked Incentive (PLI) Scheme</a:t>
          </a:r>
          <a:endParaRPr lang="en-IN" sz="1600" b="1" kern="1200" dirty="0"/>
        </a:p>
      </dsp:txBody>
      <dsp:txXfrm>
        <a:off x="1759868" y="3637879"/>
        <a:ext cx="1595615" cy="591973"/>
      </dsp:txXfrm>
    </dsp:sp>
    <dsp:sp modelId="{49204FF9-3305-4EAC-A34E-825E63ADEEC4}">
      <dsp:nvSpPr>
        <dsp:cNvPr id="0" name=""/>
        <dsp:cNvSpPr/>
      </dsp:nvSpPr>
      <dsp:spPr>
        <a:xfrm>
          <a:off x="3515112" y="2538500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1FE61-B30A-45F7-BBEB-4E4F9CAF3E87}">
      <dsp:nvSpPr>
        <dsp:cNvPr id="0" name=""/>
        <dsp:cNvSpPr/>
      </dsp:nvSpPr>
      <dsp:spPr>
        <a:xfrm>
          <a:off x="3515112" y="3637879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PM </a:t>
          </a:r>
          <a:r>
            <a:rPr lang="en-IN" sz="1600" b="1" kern="1200" dirty="0" err="1"/>
            <a:t>Gati</a:t>
          </a:r>
          <a:r>
            <a:rPr lang="en-IN" sz="1600" b="1" kern="1200" dirty="0"/>
            <a:t> Shakti</a:t>
          </a:r>
        </a:p>
      </dsp:txBody>
      <dsp:txXfrm>
        <a:off x="3515112" y="3637879"/>
        <a:ext cx="1595615" cy="591973"/>
      </dsp:txXfrm>
    </dsp:sp>
    <dsp:sp modelId="{4489CA5C-206B-40E1-874E-9E55C8FDFBED}">
      <dsp:nvSpPr>
        <dsp:cNvPr id="0" name=""/>
        <dsp:cNvSpPr/>
      </dsp:nvSpPr>
      <dsp:spPr>
        <a:xfrm>
          <a:off x="5270356" y="2538500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B449A-BA5A-4CDC-8E67-2D508CF057CA}">
      <dsp:nvSpPr>
        <dsp:cNvPr id="0" name=""/>
        <dsp:cNvSpPr/>
      </dsp:nvSpPr>
      <dsp:spPr>
        <a:xfrm>
          <a:off x="5270356" y="3637879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Skill India</a:t>
          </a:r>
        </a:p>
      </dsp:txBody>
      <dsp:txXfrm>
        <a:off x="5270356" y="3637879"/>
        <a:ext cx="1595615" cy="591973"/>
      </dsp:txXfrm>
    </dsp:sp>
    <dsp:sp modelId="{1C8C6FC7-4BA3-483A-A257-D46C6138D54F}">
      <dsp:nvSpPr>
        <dsp:cNvPr id="0" name=""/>
        <dsp:cNvSpPr/>
      </dsp:nvSpPr>
      <dsp:spPr>
        <a:xfrm>
          <a:off x="7025600" y="2538500"/>
          <a:ext cx="1595615" cy="1099378"/>
        </a:xfrm>
        <a:prstGeom prst="round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EEC76-6FA2-4FBB-A357-9F72ABF044C0}">
      <dsp:nvSpPr>
        <dsp:cNvPr id="0" name=""/>
        <dsp:cNvSpPr/>
      </dsp:nvSpPr>
      <dsp:spPr>
        <a:xfrm>
          <a:off x="7025600" y="3637879"/>
          <a:ext cx="1595615" cy="59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Stand Up India</a:t>
          </a:r>
        </a:p>
      </dsp:txBody>
      <dsp:txXfrm>
        <a:off x="7025600" y="3637879"/>
        <a:ext cx="1595615" cy="59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0.36967</cdr:x>
      <cdr:y>0.29363</cdr:y>
    </cdr:from>
    <cdr:to>
      <cdr:x>0.37082</cdr:x>
      <cdr:y>0.82341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0550BD0-A5FB-DD63-E089-5E6FEA0BB0C5}"/>
            </a:ext>
          </a:extLst>
        </cdr:cNvPr>
        <cdr:cNvCxnSpPr/>
      </cdr:nvCxnSpPr>
      <cdr:spPr>
        <a:xfrm xmlns:a="http://schemas.openxmlformats.org/drawingml/2006/main">
          <a:off x="3072415" y="681036"/>
          <a:ext cx="9525" cy="122872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4A728-EB8B-4EAE-8FD1-1C041AD6BA4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20E9-1BEB-4F65-8B1C-27EA392A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1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3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4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EF4F6E0-AE03-B15C-F1D1-BF7E5F4FC5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910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8CCF892D-8F61-D445-517D-14EAE1B7BE60}"/>
              </a:ext>
            </a:extLst>
          </p:cNvPr>
          <p:cNvSpPr/>
          <p:nvPr/>
        </p:nvSpPr>
        <p:spPr>
          <a:xfrm>
            <a:off x="1" y="4541660"/>
            <a:ext cx="3047368" cy="151705"/>
          </a:xfrm>
          <a:prstGeom prst="rect">
            <a:avLst/>
          </a:prstGeom>
          <a:solidFill>
            <a:srgbClr val="F36E2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660F2729-62FB-CF26-5840-6DD80C0B6E1A}"/>
              </a:ext>
            </a:extLst>
          </p:cNvPr>
          <p:cNvSpPr/>
          <p:nvPr/>
        </p:nvSpPr>
        <p:spPr>
          <a:xfrm>
            <a:off x="3053058" y="4541660"/>
            <a:ext cx="3047368" cy="151705"/>
          </a:xfrm>
          <a:prstGeom prst="rect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CBCA919D-DE09-C378-50D0-543B824DF140}"/>
              </a:ext>
            </a:extLst>
          </p:cNvPr>
          <p:cNvSpPr/>
          <p:nvPr/>
        </p:nvSpPr>
        <p:spPr>
          <a:xfrm>
            <a:off x="6096633" y="4541660"/>
            <a:ext cx="3047368" cy="151705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80" y="4793038"/>
            <a:ext cx="8244840" cy="101848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80" y="5921062"/>
            <a:ext cx="8244840" cy="594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E4A9F4-4F72-3D04-2CB8-36E795A4EFD2}"/>
              </a:ext>
            </a:extLst>
          </p:cNvPr>
          <p:cNvGrpSpPr/>
          <p:nvPr userDrawn="1"/>
        </p:nvGrpSpPr>
        <p:grpSpPr>
          <a:xfrm>
            <a:off x="0" y="0"/>
            <a:ext cx="9144000" cy="1463195"/>
            <a:chOff x="15468600" y="166916100"/>
            <a:chExt cx="12254232" cy="1960885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EEEC1823-CFAA-20A7-DE5E-5B77A65B2115}"/>
                </a:ext>
              </a:extLst>
            </p:cNvPr>
            <p:cNvSpPr/>
            <p:nvPr/>
          </p:nvSpPr>
          <p:spPr>
            <a:xfrm>
              <a:off x="17259300" y="166916100"/>
              <a:ext cx="10463532" cy="934715"/>
            </a:xfrm>
            <a:prstGeom prst="rect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346F8BD-603E-D248-03E7-671E22F69B5E}"/>
                </a:ext>
              </a:extLst>
            </p:cNvPr>
            <p:cNvSpPr/>
            <p:nvPr/>
          </p:nvSpPr>
          <p:spPr>
            <a:xfrm>
              <a:off x="15468600" y="166916100"/>
              <a:ext cx="577850" cy="1960885"/>
            </a:xfrm>
            <a:prstGeom prst="rect">
              <a:avLst/>
            </a:prstGeom>
            <a:solidFill>
              <a:srgbClr val="F36E2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C45BB66A-3C6D-ED6D-4981-A3A7394C8B21}"/>
                </a:ext>
              </a:extLst>
            </p:cNvPr>
            <p:cNvSpPr/>
            <p:nvPr/>
          </p:nvSpPr>
          <p:spPr>
            <a:xfrm>
              <a:off x="16052800" y="166916100"/>
              <a:ext cx="577850" cy="1685293"/>
            </a:xfrm>
            <a:prstGeom prst="rect">
              <a:avLst/>
            </a:prstGeom>
            <a:solidFill>
              <a:srgbClr val="F1F1F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29CF2A8D-9F9D-BB15-73B8-8E9D9CFBCCFF}"/>
                </a:ext>
              </a:extLst>
            </p:cNvPr>
            <p:cNvSpPr/>
            <p:nvPr/>
          </p:nvSpPr>
          <p:spPr>
            <a:xfrm>
              <a:off x="16630651" y="166916100"/>
              <a:ext cx="577851" cy="1332235"/>
            </a:xfrm>
            <a:prstGeom prst="rect">
              <a:avLst/>
            </a:prstGeom>
            <a:solidFill>
              <a:srgbClr val="006D7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769309"/>
            <a:ext cx="7072630" cy="9213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3983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60" y="1506220"/>
            <a:ext cx="8214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D02D31FC-5E0F-EAB6-0F7F-DAAC1B9D507B}"/>
              </a:ext>
            </a:extLst>
          </p:cNvPr>
          <p:cNvSpPr/>
          <p:nvPr/>
        </p:nvSpPr>
        <p:spPr>
          <a:xfrm>
            <a:off x="0" y="5976939"/>
            <a:ext cx="3046573" cy="152564"/>
          </a:xfrm>
          <a:prstGeom prst="rect">
            <a:avLst/>
          </a:prstGeom>
          <a:solidFill>
            <a:srgbClr val="F36E2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B69127A-E967-AAD9-32D5-C606083C64F9}"/>
              </a:ext>
            </a:extLst>
          </p:cNvPr>
          <p:cNvSpPr/>
          <p:nvPr/>
        </p:nvSpPr>
        <p:spPr>
          <a:xfrm>
            <a:off x="3048713" y="5976939"/>
            <a:ext cx="3046573" cy="152564"/>
          </a:xfrm>
          <a:prstGeom prst="rect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0DD10358-93BB-8F9E-5D6B-CFEDDCF54EFC}"/>
              </a:ext>
            </a:extLst>
          </p:cNvPr>
          <p:cNvSpPr/>
          <p:nvPr/>
        </p:nvSpPr>
        <p:spPr>
          <a:xfrm>
            <a:off x="6097427" y="5976939"/>
            <a:ext cx="3046573" cy="152564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88969AA6-3190-53E7-C82A-9A62EE34983D}"/>
              </a:ext>
            </a:extLst>
          </p:cNvPr>
          <p:cNvSpPr/>
          <p:nvPr/>
        </p:nvSpPr>
        <p:spPr>
          <a:xfrm>
            <a:off x="0" y="6177179"/>
            <a:ext cx="9144000" cy="680821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0147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>
            <a:extLst>
              <a:ext uri="{FF2B5EF4-FFF2-40B4-BE49-F238E27FC236}">
                <a16:creationId xmlns:a16="http://schemas.microsoft.com/office/drawing/2014/main" id="{BD4FDDEA-E772-F05C-B107-8C6F62E742A0}"/>
              </a:ext>
            </a:extLst>
          </p:cNvPr>
          <p:cNvSpPr/>
          <p:nvPr/>
        </p:nvSpPr>
        <p:spPr>
          <a:xfrm>
            <a:off x="0" y="0"/>
            <a:ext cx="431187" cy="3781175"/>
          </a:xfrm>
          <a:prstGeom prst="rect">
            <a:avLst/>
          </a:prstGeom>
          <a:solidFill>
            <a:srgbClr val="F36E2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B31CE64D-851E-795E-C89F-C22DC4C2CF1C}"/>
              </a:ext>
            </a:extLst>
          </p:cNvPr>
          <p:cNvSpPr/>
          <p:nvPr/>
        </p:nvSpPr>
        <p:spPr>
          <a:xfrm>
            <a:off x="435925" y="0"/>
            <a:ext cx="431187" cy="3575531"/>
          </a:xfrm>
          <a:prstGeom prst="rect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10695AAF-F869-2BB9-2FAC-D80CAD05FD58}"/>
              </a:ext>
            </a:extLst>
          </p:cNvPr>
          <p:cNvSpPr/>
          <p:nvPr/>
        </p:nvSpPr>
        <p:spPr>
          <a:xfrm>
            <a:off x="862373" y="0"/>
            <a:ext cx="431187" cy="3312082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37643" y="3240488"/>
            <a:ext cx="7077707" cy="201231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437643" y="5279791"/>
            <a:ext cx="7077707" cy="779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3494766-D5E5-7623-C011-20F713B39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4618" y="0"/>
            <a:ext cx="7809382" cy="303830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2DEA484-9128-D477-7A90-4279B8D424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10448"/>
            <a:ext cx="9144000" cy="364755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0D28A689-1DD0-7B8A-B96D-59ECCBDA911A}"/>
              </a:ext>
            </a:extLst>
          </p:cNvPr>
          <p:cNvSpPr/>
          <p:nvPr/>
        </p:nvSpPr>
        <p:spPr>
          <a:xfrm>
            <a:off x="0" y="3011335"/>
            <a:ext cx="3047367" cy="151705"/>
          </a:xfrm>
          <a:prstGeom prst="rect">
            <a:avLst/>
          </a:prstGeom>
          <a:solidFill>
            <a:srgbClr val="F36E2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F7B9D61D-64A2-B069-B971-F5E6E93161E2}"/>
              </a:ext>
            </a:extLst>
          </p:cNvPr>
          <p:cNvSpPr/>
          <p:nvPr/>
        </p:nvSpPr>
        <p:spPr>
          <a:xfrm>
            <a:off x="3043576" y="3011335"/>
            <a:ext cx="3047367" cy="151705"/>
          </a:xfrm>
          <a:prstGeom prst="rect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38BE00E1-2F63-1AB5-0F16-99E38BCA9B6D}"/>
              </a:ext>
            </a:extLst>
          </p:cNvPr>
          <p:cNvSpPr/>
          <p:nvPr/>
        </p:nvSpPr>
        <p:spPr>
          <a:xfrm>
            <a:off x="6096633" y="3011335"/>
            <a:ext cx="3047367" cy="151705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432797"/>
            <a:ext cx="7886700" cy="17191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3888" y="2178938"/>
            <a:ext cx="7886700" cy="663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22AA2-C254-0CD4-823A-2EAB3D03D37C}"/>
              </a:ext>
            </a:extLst>
          </p:cNvPr>
          <p:cNvGrpSpPr/>
          <p:nvPr userDrawn="1"/>
        </p:nvGrpSpPr>
        <p:grpSpPr>
          <a:xfrm>
            <a:off x="3918506" y="0"/>
            <a:ext cx="1304275" cy="5929014"/>
            <a:chOff x="4069489" y="0"/>
            <a:chExt cx="1304275" cy="5929014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25850A6A-46CF-D544-6953-DC25BC2F0148}"/>
                </a:ext>
              </a:extLst>
            </p:cNvPr>
            <p:cNvSpPr/>
            <p:nvPr/>
          </p:nvSpPr>
          <p:spPr>
            <a:xfrm>
              <a:off x="4069489" y="0"/>
              <a:ext cx="433854" cy="5929014"/>
            </a:xfrm>
            <a:prstGeom prst="rect">
              <a:avLst/>
            </a:prstGeom>
            <a:solidFill>
              <a:srgbClr val="F36E2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98198205-CD95-2B72-7F47-5868A8CCE230}"/>
                </a:ext>
              </a:extLst>
            </p:cNvPr>
            <p:cNvSpPr/>
            <p:nvPr/>
          </p:nvSpPr>
          <p:spPr>
            <a:xfrm>
              <a:off x="4504247" y="0"/>
              <a:ext cx="433854" cy="5606724"/>
            </a:xfrm>
            <a:prstGeom prst="rect">
              <a:avLst/>
            </a:prstGeom>
            <a:solidFill>
              <a:srgbClr val="F1F1F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56A59DFC-93FD-D9A8-9972-8C0D18B959DA}"/>
                </a:ext>
              </a:extLst>
            </p:cNvPr>
            <p:cNvSpPr/>
            <p:nvPr/>
          </p:nvSpPr>
          <p:spPr>
            <a:xfrm>
              <a:off x="4939910" y="0"/>
              <a:ext cx="433854" cy="5192892"/>
            </a:xfrm>
            <a:prstGeom prst="rect">
              <a:avLst/>
            </a:prstGeom>
            <a:solidFill>
              <a:srgbClr val="006D7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581026"/>
            <a:ext cx="3267392" cy="39814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3888" y="4589463"/>
            <a:ext cx="326739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813550" y="4917988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813550" y="514805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13550" y="5378124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F1BF3E-29CC-067C-7A3D-04528CF37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7487" y="0"/>
            <a:ext cx="3846513" cy="472448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48" y="4828327"/>
            <a:ext cx="8898904" cy="49551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INDIA'S RESILIENCE TO SAIL THROUGH GLOBAL TURBULENCE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476" y="6085840"/>
            <a:ext cx="838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49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Regional Conference organized by Eastern India Regional Council of The Institute of Chartered Accountants of India | August 2024</a:t>
            </a:r>
            <a:endParaRPr lang="en-US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AutoShape 2" descr="economic growth: UN upgrades India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923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 txBox="1">
            <a:spLocks/>
          </p:cNvSpPr>
          <p:nvPr/>
        </p:nvSpPr>
        <p:spPr>
          <a:xfrm>
            <a:off x="155575" y="5426604"/>
            <a:ext cx="8898904" cy="445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70C0"/>
                </a:solidFill>
              </a:rPr>
              <a:t>Presentation by Shri T. N. </a:t>
            </a:r>
            <a:r>
              <a:rPr lang="en-US" sz="2000" b="1" dirty="0" err="1">
                <a:solidFill>
                  <a:srgbClr val="0070C0"/>
                </a:solidFill>
              </a:rPr>
              <a:t>Manoharan</a:t>
            </a:r>
            <a:r>
              <a:rPr lang="en-US" sz="2000" b="1" dirty="0">
                <a:solidFill>
                  <a:srgbClr val="0070C0"/>
                </a:solidFill>
              </a:rPr>
              <a:t>, Chairman, IDBI Bank &amp; Past President of ICAI</a:t>
            </a:r>
          </a:p>
        </p:txBody>
      </p:sp>
    </p:spTree>
    <p:extLst>
      <p:ext uri="{BB962C8B-B14F-4D97-AF65-F5344CB8AC3E}">
        <p14:creationId xmlns:p14="http://schemas.microsoft.com/office/powerpoint/2010/main" val="288529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Key Government Schemes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8845638"/>
              </p:ext>
            </p:extLst>
          </p:nvPr>
        </p:nvGraphicFramePr>
        <p:xfrm>
          <a:off x="233680" y="1595120"/>
          <a:ext cx="8625840" cy="491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49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429" y="416561"/>
            <a:ext cx="7163921" cy="67937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A Growth Strategy For New India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650" y="1095935"/>
            <a:ext cx="8352789" cy="121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The Union Budget 2024-25, weaved around the narrative of “</a:t>
            </a:r>
            <a:r>
              <a:rPr lang="en-US" sz="2000" dirty="0" err="1"/>
              <a:t>Viksit</a:t>
            </a:r>
            <a:r>
              <a:rPr lang="en-US" sz="2000" dirty="0"/>
              <a:t> Bharat @ 2047”, focused on employment, skilling, MSMEs and the middle class through the following 9 priorities: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2252734"/>
              </p:ext>
            </p:extLst>
          </p:nvPr>
        </p:nvGraphicFramePr>
        <p:xfrm>
          <a:off x="73959" y="2265829"/>
          <a:ext cx="8845069" cy="41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67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88" y="501650"/>
            <a:ext cx="7089962" cy="68169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36E20"/>
                </a:solidFill>
              </a:rPr>
              <a:t>Viksit</a:t>
            </a:r>
            <a:r>
              <a:rPr lang="en-US" sz="3200" b="1" dirty="0">
                <a:solidFill>
                  <a:srgbClr val="F36E20"/>
                </a:solidFill>
              </a:rPr>
              <a:t> Bharat @ 2047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0818" y="1136276"/>
            <a:ext cx="8348382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/>
              <a:t>Viksit</a:t>
            </a:r>
            <a:r>
              <a:rPr lang="en-US" sz="2000" dirty="0"/>
              <a:t> Bharat 2047 is the vision to transform India into a developed nation by 2047 - the 100th year of independence.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The four pillars of </a:t>
            </a:r>
            <a:r>
              <a:rPr lang="en-US" sz="2000" dirty="0" err="1"/>
              <a:t>Viksit</a:t>
            </a:r>
            <a:r>
              <a:rPr lang="en-US" sz="2000" dirty="0"/>
              <a:t> Bharat are </a:t>
            </a:r>
            <a:r>
              <a:rPr lang="en-US" sz="2000" dirty="0" err="1"/>
              <a:t>Yuva</a:t>
            </a:r>
            <a:r>
              <a:rPr lang="en-US" sz="2000" dirty="0"/>
              <a:t> (Youth), </a:t>
            </a:r>
            <a:r>
              <a:rPr lang="en-US" sz="2000" dirty="0" err="1"/>
              <a:t>Garib</a:t>
            </a:r>
            <a:r>
              <a:rPr lang="en-US" sz="2000" dirty="0"/>
              <a:t> (Poor), </a:t>
            </a:r>
            <a:r>
              <a:rPr lang="en-US" sz="2000" dirty="0" err="1"/>
              <a:t>Mahilayen</a:t>
            </a:r>
            <a:r>
              <a:rPr lang="en-US" sz="2000" dirty="0"/>
              <a:t> (Women) and </a:t>
            </a:r>
            <a:r>
              <a:rPr lang="en-US" sz="2000" dirty="0" err="1"/>
              <a:t>Annadata</a:t>
            </a:r>
            <a:r>
              <a:rPr lang="en-US" sz="2000" dirty="0"/>
              <a:t> (Farmers).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The vision of </a:t>
            </a:r>
            <a:r>
              <a:rPr lang="en-US" sz="2000" dirty="0" err="1"/>
              <a:t>Viksit</a:t>
            </a:r>
            <a:r>
              <a:rPr lang="en-US" sz="2000" dirty="0"/>
              <a:t> Bharat is that of a prosperous Bharat in harmony with modern infrastructure and nature and giving opportunities for all citizens of all regions to reach their potential.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Different aspects of </a:t>
            </a:r>
            <a:r>
              <a:rPr lang="en-US" sz="2000" dirty="0" err="1"/>
              <a:t>Viksit</a:t>
            </a:r>
            <a:r>
              <a:rPr lang="en-US" sz="2000" dirty="0"/>
              <a:t> Bharat are: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5700767"/>
              </p:ext>
            </p:extLst>
          </p:nvPr>
        </p:nvGraphicFramePr>
        <p:xfrm>
          <a:off x="548640" y="4583608"/>
          <a:ext cx="8290560" cy="17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48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65" y="255495"/>
            <a:ext cx="7210985" cy="108921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Risks to India’s Economic Outlook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7431597"/>
              </p:ext>
            </p:extLst>
          </p:nvPr>
        </p:nvGraphicFramePr>
        <p:xfrm>
          <a:off x="437028" y="1237129"/>
          <a:ext cx="8543685" cy="43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66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13" y="345440"/>
            <a:ext cx="7083238" cy="87775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Countering the Risks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9506288"/>
              </p:ext>
            </p:extLst>
          </p:nvPr>
        </p:nvGraphicFramePr>
        <p:xfrm>
          <a:off x="141194" y="1432112"/>
          <a:ext cx="8819926" cy="508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25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19" y="383242"/>
            <a:ext cx="7110132" cy="80682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Role of CAs in Building Resilient India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5107016"/>
              </p:ext>
            </p:extLst>
          </p:nvPr>
        </p:nvGraphicFramePr>
        <p:xfrm>
          <a:off x="487680" y="1190066"/>
          <a:ext cx="8412480" cy="513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769309"/>
            <a:ext cx="7620000" cy="92137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Comparison of Key Socio-Economic Indicators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11244"/>
              </p:ext>
            </p:extLst>
          </p:nvPr>
        </p:nvGraphicFramePr>
        <p:xfrm>
          <a:off x="111761" y="1789162"/>
          <a:ext cx="8502697" cy="4811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89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65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65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65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3546">
                <a:tc gridSpan="14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COMPARATIVE POSITION OF KEY ECONOMIES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217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GDP Growth (%) (2023)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GDP per capita (current </a:t>
                      </a:r>
                      <a:r>
                        <a:rPr lang="en-IN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US$ K) 2023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GDP PC Rank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GDS (% of GDP)</a:t>
                      </a:r>
                      <a:b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(2023)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GDS Rank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GCF (% of GDP) (2023)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GCF Rank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Happiness Index (2024)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Human Development Index (2022)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Global Health Security Index (2021)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Ease of Doing Business (2020)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Global Innovation Index (2023)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World Competitiveness Index (2024)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2.54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18.11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21.88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5.20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46.56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43.15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1.92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22.83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26.59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54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-0.30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25.03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54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7.58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28.36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33.02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17.14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18.6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54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22.6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26.48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21.46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23.09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25.52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25.36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S. Korea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275" marT="32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1.36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33.15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33.18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397">
                <a:tc gridSpan="14">
                  <a:txBody>
                    <a:bodyPr/>
                    <a:lstStyle/>
                    <a:p>
                      <a:pPr algn="just" rtl="0" fontAlgn="ctr"/>
                      <a:r>
                        <a:rPr lang="en-US" sz="8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Source: World Development Indicators (WDI) database, Human Development Report 2023-24, World Happiness Report 2023, 2021 Global Health Security (GHS) Index Report, Doing Business Report 2020, Global Innovation Index 2023 (GII), IMD World Competitiveness 2024</a:t>
                      </a:r>
                      <a:endParaRPr lang="en-US" sz="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5" marR="3275" marT="327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51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769309"/>
            <a:ext cx="7072630" cy="92137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Growing Global Prominence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218E8-C0C8-4525-BD5F-99356FF4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55600" y="1690688"/>
          <a:ext cx="8514080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46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0B93-1642-4016-B0F7-BDA1DFE4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3267392" cy="435383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39371-E7B1-4185-808C-D50B6DD6A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943" y="4917988"/>
            <a:ext cx="2223407" cy="228600"/>
          </a:xfrm>
        </p:spPr>
        <p:txBody>
          <a:bodyPr/>
          <a:lstStyle/>
          <a:p>
            <a:r>
              <a:rPr lang="en-US" sz="2000" b="1" dirty="0"/>
              <a:t>T. N. Manoharan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21" y="1422419"/>
            <a:ext cx="1714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486" y="0"/>
            <a:ext cx="3846513" cy="47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Factors Behind Resilient Indian Economy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5711987"/>
              </p:ext>
            </p:extLst>
          </p:nvPr>
        </p:nvGraphicFramePr>
        <p:xfrm>
          <a:off x="162560" y="1599248"/>
          <a:ext cx="8755520" cy="475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Sound Domestic Fundamentals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899371625"/>
              </p:ext>
            </p:extLst>
          </p:nvPr>
        </p:nvGraphicFramePr>
        <p:xfrm>
          <a:off x="195754" y="1690689"/>
          <a:ext cx="2844000" cy="458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22079046"/>
              </p:ext>
            </p:extLst>
          </p:nvPr>
        </p:nvGraphicFramePr>
        <p:xfrm>
          <a:off x="3097290" y="1773865"/>
          <a:ext cx="2929890" cy="457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313832307"/>
              </p:ext>
            </p:extLst>
          </p:nvPr>
        </p:nvGraphicFramePr>
        <p:xfrm>
          <a:off x="5973845" y="1773865"/>
          <a:ext cx="2929890" cy="457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754" y="6439527"/>
            <a:ext cx="8075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Economic Outlook database, Centre for Monitoring Indian Economy</a:t>
            </a:r>
          </a:p>
        </p:txBody>
      </p:sp>
    </p:spTree>
    <p:extLst>
      <p:ext uri="{BB962C8B-B14F-4D97-AF65-F5344CB8AC3E}">
        <p14:creationId xmlns:p14="http://schemas.microsoft.com/office/powerpoint/2010/main" val="384749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24" y="501651"/>
            <a:ext cx="7137027" cy="76237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Select Key Sectors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428685217"/>
              </p:ext>
            </p:extLst>
          </p:nvPr>
        </p:nvGraphicFramePr>
        <p:xfrm>
          <a:off x="213360" y="1512794"/>
          <a:ext cx="8768080" cy="484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2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77" y="363071"/>
            <a:ext cx="7150474" cy="74631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Select Key Sectors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710643726"/>
              </p:ext>
            </p:extLst>
          </p:nvPr>
        </p:nvGraphicFramePr>
        <p:xfrm>
          <a:off x="213360" y="1109383"/>
          <a:ext cx="8768080" cy="52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42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429" y="295836"/>
            <a:ext cx="7163921" cy="8001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Major Structural Reforms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5635948"/>
              </p:ext>
            </p:extLst>
          </p:nvPr>
        </p:nvGraphicFramePr>
        <p:xfrm>
          <a:off x="233083" y="1250576"/>
          <a:ext cx="8677835" cy="531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57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58C5-74ED-4EC6-C58C-A60A6BAE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77" y="295836"/>
            <a:ext cx="7150474" cy="703232"/>
          </a:xfrm>
        </p:spPr>
        <p:txBody>
          <a:bodyPr/>
          <a:lstStyle/>
          <a:p>
            <a:r>
              <a:rPr lang="en-US" sz="3200" b="1" dirty="0">
                <a:solidFill>
                  <a:srgbClr val="F36E20"/>
                </a:solidFill>
              </a:rPr>
              <a:t>Key Indicators</a:t>
            </a:r>
            <a:endParaRPr lang="en-IN" sz="3200" b="1" dirty="0">
              <a:solidFill>
                <a:srgbClr val="F36E2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C62B8-B697-6175-C1A8-F8EF22CF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0F24B-8BAD-430D-F7B4-0216C5A4D645}"/>
              </a:ext>
            </a:extLst>
          </p:cNvPr>
          <p:cNvSpPr txBox="1"/>
          <p:nvPr/>
        </p:nvSpPr>
        <p:spPr>
          <a:xfrm>
            <a:off x="242047" y="5372100"/>
            <a:ext cx="409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* - PMJDY Beneficiaries as on 31/07/2024, Aadhaar Enrolment as on 14/08/2024, Active wireless subscribers </a:t>
            </a:r>
            <a:r>
              <a:rPr lang="en-US" dirty="0">
                <a:solidFill>
                  <a:schemeClr val="tx1"/>
                </a:solidFill>
              </a:rPr>
              <a:t>in May 31,</a:t>
            </a:r>
            <a:r>
              <a:rPr lang="en-IN" dirty="0">
                <a:solidFill>
                  <a:schemeClr val="tx1"/>
                </a:solidFill>
              </a:rPr>
              <a:t> 2024 </a:t>
            </a:r>
            <a:endParaRPr lang="en-IN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56E59571-615E-CFE1-3956-976E35771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74406"/>
              </p:ext>
            </p:extLst>
          </p:nvPr>
        </p:nvGraphicFramePr>
        <p:xfrm>
          <a:off x="374029" y="1910787"/>
          <a:ext cx="3881965" cy="349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C75D933-ACF4-B806-AE0E-FA21DD8373CF}"/>
              </a:ext>
            </a:extLst>
          </p:cNvPr>
          <p:cNvSpPr txBox="1"/>
          <p:nvPr/>
        </p:nvSpPr>
        <p:spPr>
          <a:xfrm>
            <a:off x="1250575" y="1449122"/>
            <a:ext cx="178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JAM Trinity</a:t>
            </a:r>
            <a:r>
              <a:rPr lang="en-US" b="1" u="sng" dirty="0"/>
              <a:t>*</a:t>
            </a:r>
            <a:endParaRPr lang="en-IN" b="1" u="sng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7FE1D07-A51C-2894-016D-4D28B10E3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990623"/>
              </p:ext>
            </p:extLst>
          </p:nvPr>
        </p:nvGraphicFramePr>
        <p:xfrm>
          <a:off x="3947769" y="2561444"/>
          <a:ext cx="5062882" cy="281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5F173F5-E9D5-F6D9-E153-371B87905888}"/>
              </a:ext>
            </a:extLst>
          </p:cNvPr>
          <p:cNvSpPr txBox="1"/>
          <p:nvPr/>
        </p:nvSpPr>
        <p:spPr>
          <a:xfrm>
            <a:off x="3892924" y="1449122"/>
            <a:ext cx="5375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/>
              <a:t>IBC – Corporate Insolvency Resolution Process</a:t>
            </a:r>
            <a:r>
              <a:rPr lang="en-IN" b="1" u="sng" baseline="30000" dirty="0"/>
              <a:t>#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3F832-235A-ECC7-4990-AE39E9F99FD9}"/>
              </a:ext>
            </a:extLst>
          </p:cNvPr>
          <p:cNvSpPr txBox="1"/>
          <p:nvPr/>
        </p:nvSpPr>
        <p:spPr>
          <a:xfrm>
            <a:off x="4572000" y="5599059"/>
            <a:ext cx="481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# - As at end-Jun 2024; * - Withdrawn/ Closed/ Resolved/ Liquidated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636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58C5-74ED-4EC6-C58C-A60A6BAE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36E20"/>
                </a:solidFill>
              </a:rPr>
              <a:t>Key Indicators</a:t>
            </a:r>
            <a:endParaRPr lang="en-IN" sz="3200" b="1" dirty="0">
              <a:solidFill>
                <a:srgbClr val="F36E2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C62B8-B697-6175-C1A8-F8EF22CF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CDE2AB1-38D8-47F8-8FBA-91590178C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575164"/>
              </p:ext>
            </p:extLst>
          </p:nvPr>
        </p:nvGraphicFramePr>
        <p:xfrm>
          <a:off x="469810" y="1585590"/>
          <a:ext cx="8339133" cy="207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B66D711-4F54-B547-046B-2B73424AE63D}"/>
              </a:ext>
            </a:extLst>
          </p:cNvPr>
          <p:cNvSpPr txBox="1"/>
          <p:nvPr/>
        </p:nvSpPr>
        <p:spPr>
          <a:xfrm>
            <a:off x="628651" y="1358153"/>
            <a:ext cx="3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Start-up Landscape</a:t>
            </a:r>
            <a:endParaRPr lang="en-IN" sz="2800" b="1" u="sn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035000-E333-8B3C-1A3D-AABFB62C8FE0}"/>
              </a:ext>
            </a:extLst>
          </p:cNvPr>
          <p:cNvSpPr txBox="1"/>
          <p:nvPr/>
        </p:nvSpPr>
        <p:spPr>
          <a:xfrm>
            <a:off x="0" y="3429000"/>
            <a:ext cx="490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/>
              <a:t>Tourism &amp; Hospitality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0CB252B6-EB22-D413-5A66-5399A3906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924844"/>
              </p:ext>
            </p:extLst>
          </p:nvPr>
        </p:nvGraphicFramePr>
        <p:xfrm>
          <a:off x="394636" y="4026931"/>
          <a:ext cx="8489482" cy="241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588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665" y="376525"/>
            <a:ext cx="7096685" cy="11093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36E20"/>
                </a:solidFill>
              </a:rPr>
              <a:t>Tax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6416" y="3699111"/>
            <a:ext cx="3373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- Combined Tax Revenue of Central and State Governments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23659"/>
              </p:ext>
            </p:extLst>
          </p:nvPr>
        </p:nvGraphicFramePr>
        <p:xfrm>
          <a:off x="416418" y="1425388"/>
          <a:ext cx="8311166" cy="242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ular Callout 25"/>
          <p:cNvSpPr/>
          <p:nvPr/>
        </p:nvSpPr>
        <p:spPr>
          <a:xfrm>
            <a:off x="3688841" y="2247900"/>
            <a:ext cx="828675" cy="295275"/>
          </a:xfrm>
          <a:prstGeom prst="wedgeRectCallout">
            <a:avLst>
              <a:gd name="adj1" fmla="val -66810"/>
              <a:gd name="adj2" fmla="val 5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Post GST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287676760"/>
              </p:ext>
            </p:extLst>
          </p:nvPr>
        </p:nvGraphicFramePr>
        <p:xfrm>
          <a:off x="416416" y="3854686"/>
          <a:ext cx="4101101" cy="220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919937053"/>
              </p:ext>
            </p:extLst>
          </p:nvPr>
        </p:nvGraphicFramePr>
        <p:xfrm>
          <a:off x="4377018" y="3870649"/>
          <a:ext cx="4350565" cy="220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16417" y="6004113"/>
            <a:ext cx="768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# - </a:t>
            </a:r>
            <a:r>
              <a:rPr lang="en-US" dirty="0"/>
              <a:t>Non-Individuals include Hindu Undivided Family (HUF), Firms, Association of Persons/ Body of Individuals (AOP/BOI), Companies and Others</a:t>
            </a:r>
          </a:p>
        </p:txBody>
      </p:sp>
    </p:spTree>
    <p:extLst>
      <p:ext uri="{BB962C8B-B14F-4D97-AF65-F5344CB8AC3E}">
        <p14:creationId xmlns:p14="http://schemas.microsoft.com/office/powerpoint/2010/main" val="23860178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4_T_PGO_France-4x3.pptx" id="{75DBFE2E-5ED3-4DD6-A490-BA8519092478}" vid="{4F33DCB4-29C0-4915-B953-C03B50083F21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4_T_PGO_France-4x3.pptx" id="{75DBFE2E-5ED3-4DD6-A490-BA8519092478}" vid="{89C942F7-7B2C-454B-BD81-B5EF2D3987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0264_T_PGO_France-4x3</Template>
  <TotalTime>10870</TotalTime>
  <Words>1595</Words>
  <Application>Microsoft Office PowerPoint</Application>
  <PresentationFormat>On-screen Show (4:3)</PresentationFormat>
  <Paragraphs>382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PresentationGO</vt:lpstr>
      <vt:lpstr>Designed by PresentationGO</vt:lpstr>
      <vt:lpstr>INDIA'S RESILIENCE TO SAIL THROUGH GLOBAL TURBULENCE</vt:lpstr>
      <vt:lpstr>Factors Behind Resilient Indian Economy</vt:lpstr>
      <vt:lpstr>Sound Domestic Fundamentals</vt:lpstr>
      <vt:lpstr>Select Key Sectors</vt:lpstr>
      <vt:lpstr>Select Key Sectors</vt:lpstr>
      <vt:lpstr>Major Structural Reforms</vt:lpstr>
      <vt:lpstr>Key Indicators</vt:lpstr>
      <vt:lpstr>Key Indicators</vt:lpstr>
      <vt:lpstr>Tax Collection</vt:lpstr>
      <vt:lpstr>Key Government Schemes</vt:lpstr>
      <vt:lpstr>A Growth Strategy For New India</vt:lpstr>
      <vt:lpstr>Viksit Bharat @ 2047</vt:lpstr>
      <vt:lpstr>Risks to India’s Economic Outlook</vt:lpstr>
      <vt:lpstr>Countering the Risks</vt:lpstr>
      <vt:lpstr>Role of CAs in Building Resilient India</vt:lpstr>
      <vt:lpstr>Comparison of Key Socio-Economic Indicators</vt:lpstr>
      <vt:lpstr>Growing Global Prominence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Prerna Bhattacharya</dc:creator>
  <dc:description>© Copyright PresentationGo.com</dc:description>
  <cp:lastModifiedBy>LENOVO</cp:lastModifiedBy>
  <cp:revision>1276</cp:revision>
  <cp:lastPrinted>2024-08-16T07:29:09Z</cp:lastPrinted>
  <dcterms:created xsi:type="dcterms:W3CDTF">2022-09-10T05:46:01Z</dcterms:created>
  <dcterms:modified xsi:type="dcterms:W3CDTF">2024-08-24T00:57:29Z</dcterms:modified>
  <cp:category>Templates</cp:category>
</cp:coreProperties>
</file>